
<file path=[Content_Types].xml><?xml version="1.0" encoding="utf-8"?>
<Types xmlns="http://schemas.openxmlformats.org/package/2006/content-types">
  <Override PartName="/ppt/slideMasters/slideMaster3.xml" ContentType="application/vnd.openxmlformats-officedocument.presentationml.slideMaster+xml"/>
  <Override PartName="/ppt/slideLayouts/slideLayout39.xml" ContentType="application/vnd.openxmlformats-officedocument.presentationml.slideLayout+xml"/>
  <Override PartName="/ppt/theme/theme5.xml" ContentType="application/vnd.openxmlformats-officedocument.theme+xml"/>
  <Override PartName="/ppt/notesSlides/notesSlide2.xml" ContentType="application/vnd.openxmlformats-officedocument.presentationml.notesSlide+xml"/>
  <Override PartName="/ppt/slideMasters/slideMaster1.xml" ContentType="application/vnd.openxmlformats-officedocument.presentationml.slideMaster+xml"/>
  <Override PartName="/ppt/slides/slide4.xml" ContentType="application/vnd.openxmlformats-officedocument.presentationml.slide+xml"/>
  <Override PartName="/ppt/slideLayouts/slideLayout4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37.xml" ContentType="application/vnd.openxmlformats-officedocument.presentationml.slideLayout+xml"/>
  <Override PartName="/ppt/theme/theme3.xml" ContentType="application/vnd.openxmlformats-officedocument.theme+xml"/>
  <Override PartName="/ppt/slideLayouts/slideLayout46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53.xml" ContentType="application/vnd.openxmlformats-officedocument.presentationml.slideLayout+xml"/>
  <Default Extension="rels" ContentType="application/vnd.openxmlformats-package.relationships+xml"/>
  <Default Extension="xml" ContentType="application/xml"/>
  <Override PartName="/ppt/notesMasters/notesMaster1.xml" ContentType="application/vnd.openxmlformats-officedocument.presentationml.notesMaster+xml"/>
  <Override PartName="/ppt/slideLayouts/slideLayout13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s/slide10.xml" ContentType="application/vnd.openxmlformats-officedocument.presentationml.slide+xml"/>
  <Override PartName="/ppt/slides/slide12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40.xml" ContentType="application/vnd.openxmlformats-officedocument.presentationml.slideLayout+xml"/>
  <Override PartName="/ppt/commentAuthors.xml" ContentType="application/vnd.openxmlformats-officedocument.presentationml.commentAuthors+xml"/>
  <Override PartName="/ppt/notesSlides/notesSlide7.xml" ContentType="application/vnd.openxmlformats-officedocument.presentationml.notesSlide+xml"/>
  <Override PartName="/ppt/slideMasters/slideMaster4.xml" ContentType="application/vnd.openxmlformats-officedocument.presentationml.slideMaster+xml"/>
  <Override PartName="/ppt/slides/slide7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ppt/notesSlides/notesSlide5.xml" ContentType="application/vnd.openxmlformats-officedocument.presentationml.notesSlide+xml"/>
  <Override PartName="/ppt/slideMasters/slideMaster2.xml" ContentType="application/vnd.openxmlformats-officedocument.presentationml.slideMaster+xml"/>
  <Override PartName="/ppt/slides/slide5.xml" ContentType="application/vnd.openxmlformats-officedocument.presentationml.slide+xml"/>
  <Override PartName="/ppt/slideLayouts/slideLayout7.xml" ContentType="application/vnd.openxmlformats-officedocument.presentationml.slideLayout+xml"/>
  <Default Extension="png" ContentType="image/png"/>
  <Override PartName="/ppt/slideLayouts/slideLayout29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49.xml" ContentType="application/vnd.openxmlformats-officedocument.presentationml.slideLayout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3.xml" ContentType="application/vnd.openxmlformats-officedocument.presentationml.notes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slideLayouts/slideLayout5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27.xml" ContentType="application/vnd.openxmlformats-officedocument.presentationml.slideLayout+xml"/>
  <Override PartName="/ppt/theme/theme2.xml" ContentType="application/vnd.openxmlformats-officedocument.theme+xml"/>
  <Override PartName="/ppt/slideLayouts/slideLayout36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s/slide1.xml" ContentType="application/vnd.openxmlformats-officedocument.presentationml.slide+xml"/>
  <Override PartName="/ppt/slideLayouts/slideLayout3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54.xml" ContentType="application/vnd.openxmlformats-officedocument.presentationml.slideLayout+xml"/>
  <Default Extension="emf" ContentType="image/x-emf"/>
  <Default Extension="jpeg" ContentType="image/jpeg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52.xml" ContentType="application/vnd.openxmlformats-officedocument.presentationml.slideLayout+xml"/>
  <Override PartName="/docProps/app.xml" ContentType="application/vnd.openxmlformats-officedocument.extended-properties+xml"/>
  <Override PartName="/ppt/slides/slide11.xml" ContentType="application/vnd.openxmlformats-officedocument.presentationml.slide+xml"/>
  <Override PartName="/ppt/slideLayouts/slideLayout12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50.xml" ContentType="application/vnd.openxmlformats-officedocument.presentationml.slideLayout+xml"/>
  <Default Extension="wdp" ContentType="image/vnd.ms-photo"/>
  <Override PartName="/ppt/slideLayouts/slideLayout10.xml" ContentType="application/vnd.openxmlformats-officedocument.presentationml.slideLayout+xml"/>
  <Default Extension="tiff" ContentType="image/tiff"/>
  <Override PartName="/ppt/notesSlides/notesSlide6.xml" ContentType="application/vnd.openxmlformats-officedocument.presentationml.notesSlide+xml"/>
  <Override PartName="/ppt/slides/slide8.xml" ContentType="application/vnd.openxmlformats-officedocument.presentationml.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ppt/slides/slide6.xml" ContentType="application/vnd.openxmlformats-officedocument.presentationml.slide+xml"/>
  <Override PartName="/ppt/slideLayouts/slideLayout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48.xml" ContentType="application/vnd.openxmlformats-officedocument.presentationml.slideLayout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3699" r:id="rId1"/>
    <p:sldMasterId id="2147483828" r:id="rId2"/>
    <p:sldMasterId id="2147483815" r:id="rId3"/>
    <p:sldMasterId id="2147483803" r:id="rId4"/>
  </p:sldMasterIdLst>
  <p:notesMasterIdLst>
    <p:notesMasterId r:id="rId18"/>
  </p:notesMasterIdLst>
  <p:sldIdLst>
    <p:sldId id="5068" r:id="rId5"/>
    <p:sldId id="5083" r:id="rId6"/>
    <p:sldId id="5084" r:id="rId7"/>
    <p:sldId id="5085" r:id="rId8"/>
    <p:sldId id="5086" r:id="rId9"/>
    <p:sldId id="5087" r:id="rId10"/>
    <p:sldId id="5088" r:id="rId11"/>
    <p:sldId id="5089" r:id="rId12"/>
    <p:sldId id="5082" r:id="rId13"/>
    <p:sldId id="5070" r:id="rId14"/>
    <p:sldId id="5071" r:id="rId15"/>
    <p:sldId id="5073" r:id="rId16"/>
    <p:sldId id="5074" r:id="rId17"/>
  </p:sldIdLst>
  <p:sldSz cx="9906000" cy="6858000" type="A4"/>
  <p:notesSz cx="7010400" cy="9296400"/>
  <p:defaultTextStyle>
    <a:defPPr>
      <a:defRPr lang="en-US"/>
    </a:defPPr>
    <a:lvl1pPr marL="0" algn="l" defTabSz="457008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008" algn="l" defTabSz="457008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015" algn="l" defTabSz="457008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024" algn="l" defTabSz="457008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030" algn="l" defTabSz="457008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5038" algn="l" defTabSz="457008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2045" algn="l" defTabSz="457008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199054" algn="l" defTabSz="457008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6062" algn="l" defTabSz="457008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>
        <p15:guide id="1" orient="horz" pos="2160">
          <p15:clr>
            <a:srgbClr val="A4A3A4"/>
          </p15:clr>
        </p15:guide>
        <p15:guide id="2" pos="312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2" name="Author" initials="A" lastIdx="73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showPr showNarration="1">
    <p:present/>
    <p:sldAll/>
    <p:penClr>
      <a:prstClr val="red"/>
    </p:penClr>
    <p:extLst>
      <p:ext uri="{EC167BDD-8182-4AB7-AECC-EB403E3ABB37}">
        <p14:laserClr xmlns="" xmlns:p14="http://schemas.microsoft.com/office/powerpoint/2010/main">
          <a:srgbClr val="FF0000"/>
        </p14:laserClr>
      </p:ext>
      <p:ext uri="{2FDB2607-1784-4EEB-B798-7EB5836EED8A}">
        <p14:showMediaCtrls xmlns="" xmlns:p14="http://schemas.microsoft.com/office/powerpoint/2010/main" val="1"/>
      </p:ext>
    </p:extLst>
  </p:showPr>
  <p:clrMru>
    <a:srgbClr val="0AA0C8"/>
    <a:srgbClr val="0A7396"/>
    <a:srgbClr val="5F5F5F"/>
    <a:srgbClr val="FFC000"/>
    <a:srgbClr val="485E74"/>
    <a:srgbClr val="FFFFFF"/>
    <a:srgbClr val="F2F2F2"/>
    <a:srgbClr val="5FCBD3"/>
    <a:srgbClr val="E8EFF4"/>
    <a:srgbClr val="252527"/>
  </p:clrMru>
  <p:extLst>
    <p:ext uri="{E76CE94A-603C-4142-B9EB-6D1370010A27}">
      <p14:discardImageEditData xmlns="" xmlns:p14="http://schemas.microsoft.com/office/powerpoint/2010/main" val="0"/>
    </p:ext>
    <p:ext uri="{D31A062A-798A-4329-ABDD-BBA856620510}">
      <p14:defaultImageDpi xmlns="" xmlns:p14="http://schemas.microsoft.com/office/powerpoint/2010/main" val="220"/>
    </p:ext>
    <p:ext uri="{FD5EFAAD-0ECE-453E-9831-46B23BE46B34}">
      <p15:chartTrackingRefBased xmlns=""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912C8C85-51F0-491E-9774-3900AFEF0FD7}" styleName="Light Style 2 - Accent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2153" autoAdjust="0"/>
    <p:restoredTop sz="83912" autoAdjust="0"/>
  </p:normalViewPr>
  <p:slideViewPr>
    <p:cSldViewPr snapToObjects="1">
      <p:cViewPr varScale="1">
        <p:scale>
          <a:sx n="73" d="100"/>
          <a:sy n="73" d="100"/>
        </p:scale>
        <p:origin x="-1334" y="-77"/>
      </p:cViewPr>
      <p:guideLst>
        <p:guide orient="horz" pos="2160"/>
        <p:guide pos="312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-14280"/>
    </p:cViewPr>
  </p:sorter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notesMaster" Target="notesMasters/notesMaster1.xml"/><Relationship Id="rId3" Type="http://schemas.openxmlformats.org/officeDocument/2006/relationships/slideMaster" Target="slideMasters/slideMaster3.xml"/><Relationship Id="rId21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2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commentAuthors" Target="commentAuthors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heme" Target="theme/theme1.xml"/></Relationships>
</file>

<file path=ppt/media/hdphoto1.wdp>
</file>

<file path=ppt/media/image1.png>
</file>

<file path=ppt/media/image12.jpeg>
</file>

<file path=ppt/media/image13.jpeg>
</file>

<file path=ppt/media/image14.jpeg>
</file>

<file path=ppt/media/image15.jpeg>
</file>

<file path=ppt/media/image16.tiff>
</file>

<file path=ppt/media/image17.tiff>
</file>

<file path=ppt/media/image18.tiff>
</file>

<file path=ppt/media/image19.tiff>
</file>

<file path=ppt/media/image2.png>
</file>

<file path=ppt/media/image20.jpeg>
</file>

<file path=ppt/media/image21.jpeg>
</file>

<file path=ppt/media/image22.jpeg>
</file>

<file path=ppt/media/image23.jpeg>
</file>

<file path=ppt/media/image24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970938" y="0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r">
              <a:defRPr sz="1200"/>
            </a:lvl1pPr>
          </a:lstStyle>
          <a:p>
            <a:fld id="{C4AFB26B-6F57-9A42-880F-28F1C1709373}" type="datetimeFigureOut">
              <a:rPr lang="en-US" smtClean="0"/>
              <a:pPr/>
              <a:t>4/19/2023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987425" y="696913"/>
            <a:ext cx="5035550" cy="34861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3177" tIns="46589" rIns="93177" bIns="46589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1040" y="4415790"/>
            <a:ext cx="5608320" cy="4183380"/>
          </a:xfrm>
          <a:prstGeom prst="rect">
            <a:avLst/>
          </a:prstGeom>
        </p:spPr>
        <p:txBody>
          <a:bodyPr vert="horz" lIns="93177" tIns="46589" rIns="93177" bIns="46589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829967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970938" y="8829967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r">
              <a:defRPr sz="1200"/>
            </a:lvl1pPr>
          </a:lstStyle>
          <a:p>
            <a:fld id="{32CADAB3-88C9-5749-BE53-3B007853A9A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168117614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008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008" algn="l" defTabSz="457008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015" algn="l" defTabSz="457008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024" algn="l" defTabSz="457008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030" algn="l" defTabSz="457008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5038" algn="l" defTabSz="457008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2045" algn="l" defTabSz="457008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199054" algn="l" defTabSz="457008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6062" algn="l" defTabSz="457008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2CADAB3-88C9-5749-BE53-3B007853A9A6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318745864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2CADAB3-88C9-5749-BE53-3B007853A9A6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300249524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2CADAB3-88C9-5749-BE53-3B007853A9A6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203478800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2CADAB3-88C9-5749-BE53-3B007853A9A6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423866477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2CADAB3-88C9-5749-BE53-3B007853A9A6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203478800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2CADAB3-88C9-5749-BE53-3B007853A9A6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61589351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2CADAB3-88C9-5749-BE53-3B007853A9A6}" type="slidenum">
              <a:rPr lang="en-US" smtClean="0"/>
              <a:pPr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136038526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485900" y="3886200"/>
            <a:ext cx="6934200" cy="1752600"/>
          </a:xfrm>
          <a:prstGeom prst="rect">
            <a:avLst/>
          </a:prstGeom>
        </p:spPr>
        <p:txBody>
          <a:bodyPr vert="horz" lIns="91401" tIns="45701" rIns="91401" bIns="45701"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00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01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0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03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03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20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1990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60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495300" y="274638"/>
            <a:ext cx="8915400" cy="1143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="" xmlns:p14="http://schemas.microsoft.com/office/powerpoint/2010/main" val="37055487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5300" y="274638"/>
            <a:ext cx="8915400" cy="1143000"/>
          </a:xfrm>
          <a:prstGeom prst="rect">
            <a:avLst/>
          </a:prstGeom>
        </p:spPr>
        <p:txBody>
          <a:bodyPr vert="horz" lIns="91401" tIns="45701" rIns="91401" bIns="45701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95300" y="1600204"/>
            <a:ext cx="8915400" cy="4525963"/>
          </a:xfrm>
          <a:prstGeom prst="rect">
            <a:avLst/>
          </a:prstGeom>
        </p:spPr>
        <p:txBody>
          <a:bodyPr vert="eaVert" lIns="91401" tIns="45701" rIns="91401" bIns="45701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="" xmlns:p14="http://schemas.microsoft.com/office/powerpoint/2010/main" val="326231272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181850" y="274642"/>
            <a:ext cx="2228850" cy="5851525"/>
          </a:xfrm>
          <a:prstGeom prst="rect">
            <a:avLst/>
          </a:prstGeom>
        </p:spPr>
        <p:txBody>
          <a:bodyPr vert="eaVert" lIns="91401" tIns="45701" rIns="91401" bIns="45701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95300" y="274642"/>
            <a:ext cx="6521450" cy="5851525"/>
          </a:xfrm>
          <a:prstGeom prst="rect">
            <a:avLst/>
          </a:prstGeom>
        </p:spPr>
        <p:txBody>
          <a:bodyPr vert="eaVert" lIns="91401" tIns="45701" rIns="91401" bIns="45701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="" xmlns:p14="http://schemas.microsoft.com/office/powerpoint/2010/main" val="159911865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Layout personalizza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 hasCustomPrompt="1"/>
          </p:nvPr>
        </p:nvSpPr>
        <p:spPr>
          <a:xfrm>
            <a:off x="94482" y="385173"/>
            <a:ext cx="7781931" cy="542925"/>
          </a:xfrm>
          <a:prstGeom prst="rect">
            <a:avLst/>
          </a:prstGeom>
        </p:spPr>
        <p:txBody>
          <a:bodyPr lIns="0" tIns="0" rIns="0" bIns="0" anchor="b" anchorCtr="0"/>
          <a:lstStyle>
            <a:lvl1pPr algn="l">
              <a:defRPr sz="1800" b="1">
                <a:effectLst/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noProof="0" dirty="0"/>
              <a:t>Click to edit</a:t>
            </a:r>
          </a:p>
        </p:txBody>
      </p:sp>
      <p:sp>
        <p:nvSpPr>
          <p:cNvPr id="7" name="Segnaposto testo 6"/>
          <p:cNvSpPr>
            <a:spLocks noGrp="1"/>
          </p:cNvSpPr>
          <p:nvPr>
            <p:ph type="body" sz="quarter" idx="11" hasCustomPrompt="1"/>
          </p:nvPr>
        </p:nvSpPr>
        <p:spPr>
          <a:xfrm>
            <a:off x="113569" y="1252729"/>
            <a:ext cx="9620220" cy="1980918"/>
          </a:xfrm>
          <a:prstGeom prst="rect">
            <a:avLst/>
          </a:prstGeom>
        </p:spPr>
        <p:txBody>
          <a:bodyPr lIns="36000" tIns="36000" rIns="36000" bIns="36000">
            <a:spAutoFit/>
          </a:bodyPr>
          <a:lstStyle>
            <a:lvl1pPr>
              <a:spcBef>
                <a:spcPts val="0"/>
              </a:spcBef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0"/>
              </a:spcBef>
              <a:defRPr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0"/>
              </a:spcBef>
              <a:defRPr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0"/>
              </a:spcBef>
              <a:defRPr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0"/>
              </a:spcBef>
              <a:defRPr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>
                <a:effectLst/>
              </a:rPr>
              <a:t>Click to edit</a:t>
            </a:r>
          </a:p>
          <a:p>
            <a:pPr lvl="1"/>
            <a:r>
              <a:rPr lang="en-US" noProof="0" dirty="0"/>
              <a:t>Second </a:t>
            </a:r>
            <a:r>
              <a:rPr lang="en-US" dirty="0"/>
              <a:t>subsection</a:t>
            </a:r>
            <a:endParaRPr lang="en-US" noProof="0" dirty="0"/>
          </a:p>
          <a:p>
            <a:pPr lvl="2"/>
            <a:r>
              <a:rPr lang="en-US" noProof="0" dirty="0"/>
              <a:t>Third </a:t>
            </a:r>
            <a:r>
              <a:rPr lang="en-US" dirty="0"/>
              <a:t>subsection</a:t>
            </a:r>
            <a:endParaRPr lang="en-US" noProof="0" dirty="0"/>
          </a:p>
          <a:p>
            <a:pPr lvl="3"/>
            <a:r>
              <a:rPr lang="en-US" noProof="0" dirty="0"/>
              <a:t>Fourth </a:t>
            </a:r>
            <a:r>
              <a:rPr lang="en-US" dirty="0"/>
              <a:t>subsection</a:t>
            </a:r>
            <a:endParaRPr lang="en-US" noProof="0" dirty="0"/>
          </a:p>
          <a:p>
            <a:pPr lvl="4"/>
            <a:r>
              <a:rPr lang="en-US" noProof="0" dirty="0"/>
              <a:t>Fifth </a:t>
            </a:r>
            <a:r>
              <a:rPr lang="en-US" dirty="0"/>
              <a:t>subsection</a:t>
            </a:r>
            <a:endParaRPr lang="en-US" noProof="0" dirty="0"/>
          </a:p>
        </p:txBody>
      </p:sp>
      <p:cxnSp>
        <p:nvCxnSpPr>
          <p:cNvPr id="6" name="Connettore 1 12"/>
          <p:cNvCxnSpPr/>
          <p:nvPr userDrawn="1"/>
        </p:nvCxnSpPr>
        <p:spPr>
          <a:xfrm flipV="1">
            <a:off x="100515" y="947720"/>
            <a:ext cx="9644130" cy="15"/>
          </a:xfrm>
          <a:prstGeom prst="line">
            <a:avLst/>
          </a:prstGeom>
          <a:ln w="6350" cap="rnd">
            <a:solidFill>
              <a:schemeClr val="accent5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Segnaposto numero diapositiva 2"/>
          <p:cNvSpPr txBox="1">
            <a:spLocks/>
          </p:cNvSpPr>
          <p:nvPr userDrawn="1"/>
        </p:nvSpPr>
        <p:spPr>
          <a:xfrm>
            <a:off x="8849392" y="6702416"/>
            <a:ext cx="895253" cy="92333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algn="r">
              <a:defRPr/>
            </a:pPr>
            <a:fld id="{088325C7-81AD-4B3E-9316-373F3677C59D}" type="slidenum">
              <a:rPr lang="en-US" sz="600" smtClean="0">
                <a:solidFill>
                  <a:schemeClr val="tx1"/>
                </a:solidFill>
              </a:rPr>
              <a:pPr algn="r">
                <a:defRPr/>
              </a:pPr>
              <a:t>‹#›</a:t>
            </a:fld>
            <a:endParaRPr lang="en-US" sz="600" dirty="0">
              <a:solidFill>
                <a:schemeClr val="tx1"/>
              </a:solidFill>
            </a:endParaRPr>
          </a:p>
        </p:txBody>
      </p:sp>
      <p:cxnSp>
        <p:nvCxnSpPr>
          <p:cNvPr id="9" name="Connettore 1 14"/>
          <p:cNvCxnSpPr/>
          <p:nvPr userDrawn="1"/>
        </p:nvCxnSpPr>
        <p:spPr>
          <a:xfrm>
            <a:off x="278606" y="6660356"/>
            <a:ext cx="9466039" cy="0"/>
          </a:xfrm>
          <a:prstGeom prst="line">
            <a:avLst/>
          </a:prstGeom>
          <a:ln w="6350" cap="rnd">
            <a:solidFill>
              <a:schemeClr val="accent5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="" xmlns:p14="http://schemas.microsoft.com/office/powerpoint/2010/main" val="322004078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ontent Placeholder 9"/>
          <p:cNvSpPr>
            <a:spLocks noGrp="1"/>
          </p:cNvSpPr>
          <p:nvPr>
            <p:ph sz="quarter" idx="12" hasCustomPrompt="1"/>
          </p:nvPr>
        </p:nvSpPr>
        <p:spPr/>
        <p:txBody>
          <a:bodyPr/>
          <a:lstStyle>
            <a:lvl2pPr>
              <a:defRPr/>
            </a:lvl2pPr>
            <a:lvl3pPr>
              <a:defRPr/>
            </a:lvl3pPr>
          </a:lstStyle>
          <a:p>
            <a:pPr lvl="0"/>
            <a:r>
              <a:rPr lang="en-CA" dirty="0"/>
              <a:t>First Level Text</a:t>
            </a:r>
          </a:p>
          <a:p>
            <a:pPr lvl="1"/>
            <a:r>
              <a:rPr lang="en-CA" dirty="0"/>
              <a:t>Second Level Text</a:t>
            </a:r>
          </a:p>
          <a:p>
            <a:pPr lvl="2"/>
            <a:r>
              <a:rPr lang="en-CA" dirty="0"/>
              <a:t>Third Level Text</a:t>
            </a:r>
          </a:p>
          <a:p>
            <a:pPr lvl="3"/>
            <a:r>
              <a:rPr lang="en-CA" dirty="0"/>
              <a:t>Fourth Level Text</a:t>
            </a:r>
          </a:p>
          <a:p>
            <a:pPr lvl="4"/>
            <a:r>
              <a:rPr lang="en-CA" dirty="0"/>
              <a:t>Fifth Level Text</a:t>
            </a:r>
          </a:p>
        </p:txBody>
      </p:sp>
      <p:cxnSp>
        <p:nvCxnSpPr>
          <p:cNvPr id="7" name="Straight Connector 6"/>
          <p:cNvCxnSpPr/>
          <p:nvPr userDrawn="1"/>
        </p:nvCxnSpPr>
        <p:spPr>
          <a:xfrm>
            <a:off x="496160" y="1162050"/>
            <a:ext cx="9409840" cy="0"/>
          </a:xfrm>
          <a:prstGeom prst="line">
            <a:avLst/>
          </a:prstGeom>
          <a:ln w="127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itle 3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Master Title Slide Headline</a:t>
            </a:r>
            <a:endParaRPr lang="en-CA" dirty="0"/>
          </a:p>
        </p:txBody>
      </p:sp>
      <p:sp>
        <p:nvSpPr>
          <p:cNvPr id="8" name="TextBox 7"/>
          <p:cNvSpPr txBox="1"/>
          <p:nvPr userDrawn="1"/>
        </p:nvSpPr>
        <p:spPr>
          <a:xfrm>
            <a:off x="8823423" y="6562940"/>
            <a:ext cx="581100" cy="244800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Autofit/>
          </a:bodyPr>
          <a:lstStyle/>
          <a:p>
            <a:pPr algn="r"/>
            <a:fld id="{597A8DCA-8F96-49CD-B4D5-7AC92F955860}" type="slidenum">
              <a:rPr lang="en-CA" sz="900" smtClean="0">
                <a:solidFill>
                  <a:srgbClr val="858789"/>
                </a:solidFill>
                <a:latin typeface="Arial" pitchFamily="34" charset="0"/>
                <a:cs typeface="Arial" pitchFamily="34" charset="0"/>
              </a:rPr>
              <a:pPr algn="r"/>
              <a:t>‹#›</a:t>
            </a:fld>
            <a:endParaRPr lang="en-CA" sz="900" dirty="0">
              <a:solidFill>
                <a:srgbClr val="858789"/>
              </a:solidFill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="" xmlns:p14="http://schemas.microsoft.com/office/powerpoint/2010/main" val="88320736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301" y="257313"/>
            <a:ext cx="9237259" cy="580889"/>
          </a:xfrm>
          <a:prstGeom prst="rect">
            <a:avLst/>
          </a:prstGeom>
        </p:spPr>
        <p:txBody>
          <a:bodyPr vert="horz" lIns="91401" tIns="45701" rIns="91401" bIns="45701"/>
          <a:lstStyle>
            <a:lvl1pPr algn="l">
              <a:defRPr sz="1463" b="1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7" name="Slide Number Placeholder 5"/>
          <p:cNvSpPr txBox="1">
            <a:spLocks/>
          </p:cNvSpPr>
          <p:nvPr userDrawn="1"/>
        </p:nvSpPr>
        <p:spPr>
          <a:xfrm>
            <a:off x="7518400" y="6543677"/>
            <a:ext cx="2311400" cy="365125"/>
          </a:xfrm>
          <a:prstGeom prst="rect">
            <a:avLst/>
          </a:prstGeom>
        </p:spPr>
        <p:txBody>
          <a:bodyPr vert="horz" lIns="74263" tIns="37132" rIns="74263" bIns="37132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742637">
              <a:defRPr/>
            </a:pPr>
            <a:fld id="{004E86E7-5AEA-4252-8A72-145CFAF8147D}" type="slidenum">
              <a:rPr lang="en-US" sz="650" b="1">
                <a:solidFill>
                  <a:sysClr val="windowText" lastClr="000000">
                    <a:tint val="75000"/>
                  </a:sysClr>
                </a:solidFill>
                <a:latin typeface="Arial" panose="020B0604020202020204" pitchFamily="34" charset="0"/>
                <a:cs typeface="Arial" panose="020B0604020202020204" pitchFamily="34" charset="0"/>
              </a:rPr>
              <a:pPr defTabSz="742637">
                <a:defRPr/>
              </a:pPr>
              <a:t>‹#›</a:t>
            </a:fld>
            <a:endParaRPr lang="en-US" sz="650" b="1" dirty="0">
              <a:solidFill>
                <a:sysClr val="windowText" lastClr="000000">
                  <a:tint val="75000"/>
                </a:sys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10" name="Straight Connector 9"/>
          <p:cNvCxnSpPr/>
          <p:nvPr userDrawn="1"/>
        </p:nvCxnSpPr>
        <p:spPr>
          <a:xfrm>
            <a:off x="113211" y="836023"/>
            <a:ext cx="9683932" cy="0"/>
          </a:xfrm>
          <a:prstGeom prst="line">
            <a:avLst/>
          </a:prstGeom>
          <a:ln w="9525">
            <a:solidFill>
              <a:schemeClr val="tx1">
                <a:lumMod val="50000"/>
                <a:lumOff val="5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 userDrawn="1"/>
        </p:nvCxnSpPr>
        <p:spPr>
          <a:xfrm>
            <a:off x="114300" y="6629400"/>
            <a:ext cx="9683932" cy="0"/>
          </a:xfrm>
          <a:prstGeom prst="line">
            <a:avLst/>
          </a:prstGeom>
          <a:ln w="9525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="" xmlns:p14="http://schemas.microsoft.com/office/powerpoint/2010/main" val="268950470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lored Background Option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="" xmlns:p14="http://schemas.microsoft.com/office/powerpoint/2010/main" val="234492659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Report Standard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5"/>
          <p:cNvSpPr txBox="1">
            <a:spLocks/>
          </p:cNvSpPr>
          <p:nvPr userDrawn="1"/>
        </p:nvSpPr>
        <p:spPr>
          <a:xfrm>
            <a:off x="7518400" y="6543675"/>
            <a:ext cx="2311400" cy="365125"/>
          </a:xfrm>
          <a:prstGeom prst="rect">
            <a:avLst/>
          </a:prstGeom>
        </p:spPr>
        <p:txBody>
          <a:bodyPr vert="horz" lIns="91401" tIns="45701" rIns="91401" bIns="45701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14015">
              <a:defRPr/>
            </a:pPr>
            <a:fld id="{004E86E7-5AEA-4252-8A72-145CFAF8147D}" type="slidenum">
              <a:rPr lang="en-US" sz="800" b="1">
                <a:solidFill>
                  <a:sysClr val="windowText" lastClr="000000">
                    <a:tint val="75000"/>
                  </a:sysClr>
                </a:solidFill>
                <a:latin typeface="Arial" panose="020B0604020202020204" pitchFamily="34" charset="0"/>
                <a:cs typeface="Arial" panose="020B0604020202020204" pitchFamily="34" charset="0"/>
              </a:rPr>
              <a:pPr defTabSz="914015">
                <a:defRPr/>
              </a:pPr>
              <a:t>‹#›</a:t>
            </a:fld>
            <a:endParaRPr lang="en-US" sz="800" b="1" dirty="0">
              <a:solidFill>
                <a:sysClr val="windowText" lastClr="000000">
                  <a:tint val="75000"/>
                </a:sys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22" name="Group 21">
            <a:extLst>
              <a:ext uri="{FF2B5EF4-FFF2-40B4-BE49-F238E27FC236}">
                <a16:creationId xmlns="" xmlns:a16="http://schemas.microsoft.com/office/drawing/2014/main" id="{BA8D334D-8637-4307-A61B-34A50C8D7C60}"/>
              </a:ext>
            </a:extLst>
          </p:cNvPr>
          <p:cNvGrpSpPr/>
          <p:nvPr userDrawn="1"/>
        </p:nvGrpSpPr>
        <p:grpSpPr>
          <a:xfrm>
            <a:off x="0" y="638175"/>
            <a:ext cx="9906000" cy="641992"/>
            <a:chOff x="0" y="1377212"/>
            <a:chExt cx="9144000" cy="641992"/>
          </a:xfrm>
        </p:grpSpPr>
        <p:sp>
          <p:nvSpPr>
            <p:cNvPr id="23" name="object 3">
              <a:extLst>
                <a:ext uri="{FF2B5EF4-FFF2-40B4-BE49-F238E27FC236}">
                  <a16:creationId xmlns="" xmlns:a16="http://schemas.microsoft.com/office/drawing/2014/main" id="{64DDE695-2535-440A-9FB7-E8FD0D50C940}"/>
                </a:ext>
              </a:extLst>
            </p:cNvPr>
            <p:cNvSpPr/>
            <p:nvPr/>
          </p:nvSpPr>
          <p:spPr>
            <a:xfrm>
              <a:off x="0" y="1424836"/>
              <a:ext cx="9144000" cy="594368"/>
            </a:xfrm>
            <a:prstGeom prst="rect">
              <a:avLst/>
            </a:prstGeom>
            <a:blipFill>
              <a:blip r:embed="rId2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 dirty="0"/>
            </a:p>
          </p:txBody>
        </p:sp>
        <p:sp>
          <p:nvSpPr>
            <p:cNvPr id="24" name="object 4">
              <a:extLst>
                <a:ext uri="{FF2B5EF4-FFF2-40B4-BE49-F238E27FC236}">
                  <a16:creationId xmlns="" xmlns:a16="http://schemas.microsoft.com/office/drawing/2014/main" id="{B6BC1372-62A9-4EAB-A170-3DEB00273A71}"/>
                </a:ext>
              </a:extLst>
            </p:cNvPr>
            <p:cNvSpPr/>
            <p:nvPr/>
          </p:nvSpPr>
          <p:spPr>
            <a:xfrm flipV="1">
              <a:off x="0" y="1377212"/>
              <a:ext cx="9144000" cy="45719"/>
            </a:xfrm>
            <a:custGeom>
              <a:avLst/>
              <a:gdLst/>
              <a:ahLst/>
              <a:cxnLst/>
              <a:rect l="l" t="t" r="r" b="b"/>
              <a:pathLst>
                <a:path w="8961755">
                  <a:moveTo>
                    <a:pt x="0" y="0"/>
                  </a:moveTo>
                  <a:lnTo>
                    <a:pt x="8961437" y="0"/>
                  </a:lnTo>
                </a:path>
              </a:pathLst>
            </a:custGeom>
            <a:ln w="6350">
              <a:solidFill>
                <a:schemeClr val="bg1">
                  <a:lumMod val="85000"/>
                </a:schemeClr>
              </a:solidFill>
            </a:ln>
          </p:spPr>
          <p:txBody>
            <a:bodyPr wrap="square" lIns="0" tIns="0" rIns="0" bIns="0" rtlCol="0"/>
            <a:lstStyle/>
            <a:p>
              <a:endParaRPr dirty="0"/>
            </a:p>
          </p:txBody>
        </p:sp>
      </p:grpSp>
    </p:spTree>
    <p:extLst>
      <p:ext uri="{BB962C8B-B14F-4D97-AF65-F5344CB8AC3E}">
        <p14:creationId xmlns="" xmlns:p14="http://schemas.microsoft.com/office/powerpoint/2010/main" val="329166942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D46EC569-4F9A-4DEF-AD7E-F074CA0F9F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1038" y="365125"/>
            <a:ext cx="8543925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</p:spTree>
    <p:extLst>
      <p:ext uri="{BB962C8B-B14F-4D97-AF65-F5344CB8AC3E}">
        <p14:creationId xmlns="" xmlns:p14="http://schemas.microsoft.com/office/powerpoint/2010/main" val="200829387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42950" y="2130426"/>
            <a:ext cx="8420100" cy="1470025"/>
          </a:xfrm>
          <a:prstGeom prst="rect">
            <a:avLst/>
          </a:prstGeom>
        </p:spPr>
        <p:txBody>
          <a:bodyPr vert="horz" lIns="91401" tIns="45701" rIns="91401" bIns="45701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485900" y="3886200"/>
            <a:ext cx="6934200" cy="1752600"/>
          </a:xfrm>
          <a:prstGeom prst="rect">
            <a:avLst/>
          </a:prstGeom>
        </p:spPr>
        <p:txBody>
          <a:bodyPr vert="horz" lIns="91401" tIns="45701" rIns="91401" bIns="45701"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00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01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0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03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03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20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1990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60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="" xmlns:p14="http://schemas.microsoft.com/office/powerpoint/2010/main" val="3705548725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roduction Let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5"/>
          <p:cNvSpPr txBox="1">
            <a:spLocks/>
          </p:cNvSpPr>
          <p:nvPr userDrawn="1"/>
        </p:nvSpPr>
        <p:spPr>
          <a:xfrm>
            <a:off x="7099300" y="6492881"/>
            <a:ext cx="2311400" cy="365125"/>
          </a:xfrm>
          <a:prstGeom prst="rect">
            <a:avLst/>
          </a:prstGeom>
        </p:spPr>
        <p:txBody>
          <a:bodyPr vert="horz" lIns="91401" tIns="45701" rIns="91401" bIns="45701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14015">
              <a:defRPr/>
            </a:pPr>
            <a:fld id="{004E86E7-5AEA-4252-8A72-145CFAF8147D}" type="slidenum">
              <a:rPr lang="en-US" sz="800" b="1">
                <a:solidFill>
                  <a:sysClr val="windowText" lastClr="000000">
                    <a:tint val="75000"/>
                  </a:sysClr>
                </a:solidFill>
                <a:latin typeface="Arial" panose="020B0604020202020204" pitchFamily="34" charset="0"/>
                <a:cs typeface="Arial" panose="020B0604020202020204" pitchFamily="34" charset="0"/>
              </a:rPr>
              <a:pPr defTabSz="914015">
                <a:defRPr/>
              </a:pPr>
              <a:t>‹#›</a:t>
            </a:fld>
            <a:endParaRPr lang="en-US" sz="800" b="1" dirty="0">
              <a:solidFill>
                <a:sysClr val="windowText" lastClr="000000">
                  <a:tint val="75000"/>
                </a:sys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11" name="Straight Connector 10"/>
          <p:cNvCxnSpPr/>
          <p:nvPr userDrawn="1"/>
        </p:nvCxnSpPr>
        <p:spPr>
          <a:xfrm>
            <a:off x="152400" y="260648"/>
            <a:ext cx="9601200" cy="0"/>
          </a:xfrm>
          <a:prstGeom prst="line">
            <a:avLst/>
          </a:prstGeom>
          <a:ln w="9525">
            <a:solidFill>
              <a:schemeClr val="tx1">
                <a:lumMod val="50000"/>
                <a:lumOff val="5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="" xmlns:p14="http://schemas.microsoft.com/office/powerpoint/2010/main" val="30299229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roduction Let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5"/>
          <p:cNvSpPr txBox="1">
            <a:spLocks/>
          </p:cNvSpPr>
          <p:nvPr userDrawn="1"/>
        </p:nvSpPr>
        <p:spPr>
          <a:xfrm>
            <a:off x="7099300" y="6492881"/>
            <a:ext cx="2311400" cy="365125"/>
          </a:xfrm>
          <a:prstGeom prst="rect">
            <a:avLst/>
          </a:prstGeom>
        </p:spPr>
        <p:txBody>
          <a:bodyPr vert="horz" lIns="91401" tIns="45701" rIns="91401" bIns="45701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14015">
              <a:defRPr/>
            </a:pPr>
            <a:fld id="{004E86E7-5AEA-4252-8A72-145CFAF8147D}" type="slidenum">
              <a:rPr lang="en-US" sz="800" b="1">
                <a:solidFill>
                  <a:sysClr val="windowText" lastClr="000000">
                    <a:tint val="75000"/>
                  </a:sysClr>
                </a:solidFill>
                <a:latin typeface="Arial" panose="020B0604020202020204" pitchFamily="34" charset="0"/>
                <a:cs typeface="Arial" panose="020B0604020202020204" pitchFamily="34" charset="0"/>
              </a:rPr>
              <a:pPr defTabSz="914015">
                <a:defRPr/>
              </a:pPr>
              <a:t>‹#›</a:t>
            </a:fld>
            <a:endParaRPr lang="en-US" sz="800" b="1" dirty="0">
              <a:solidFill>
                <a:sysClr val="windowText" lastClr="000000">
                  <a:tint val="75000"/>
                </a:sys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11" name="Straight Connector 10"/>
          <p:cNvCxnSpPr/>
          <p:nvPr userDrawn="1"/>
        </p:nvCxnSpPr>
        <p:spPr>
          <a:xfrm>
            <a:off x="152400" y="260648"/>
            <a:ext cx="9601200" cy="0"/>
          </a:xfrm>
          <a:prstGeom prst="line">
            <a:avLst/>
          </a:prstGeom>
          <a:ln w="9525">
            <a:solidFill>
              <a:schemeClr val="tx1">
                <a:lumMod val="50000"/>
                <a:lumOff val="5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="" xmlns:p14="http://schemas.microsoft.com/office/powerpoint/2010/main" val="3029922968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82506" y="4406904"/>
            <a:ext cx="8420100" cy="1362075"/>
          </a:xfrm>
          <a:prstGeom prst="rect">
            <a:avLst/>
          </a:prstGeom>
        </p:spPr>
        <p:txBody>
          <a:bodyPr vert="horz" lIns="91401" tIns="45701" rIns="91401" bIns="45701"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82506" y="2906717"/>
            <a:ext cx="8420100" cy="1500187"/>
          </a:xfrm>
          <a:prstGeom prst="rect">
            <a:avLst/>
          </a:prstGeom>
        </p:spPr>
        <p:txBody>
          <a:bodyPr vert="horz" lIns="91401" tIns="45701" rIns="91401" bIns="45701"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008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015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024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03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5038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2045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199054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6062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="" xmlns:p14="http://schemas.microsoft.com/office/powerpoint/2010/main" val="3412834118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12754" y="836713"/>
            <a:ext cx="4457696" cy="5289454"/>
          </a:xfrm>
          <a:prstGeom prst="rect">
            <a:avLst/>
          </a:prstGeom>
        </p:spPr>
        <p:txBody>
          <a:bodyPr vert="horz" lIns="91401" tIns="45701" rIns="91401" bIns="45701"/>
          <a:lstStyle>
            <a:lvl1pPr>
              <a:defRPr sz="2800">
                <a:latin typeface="Georgia" pitchFamily="18" charset="0"/>
              </a:defRPr>
            </a:lvl1pPr>
            <a:lvl2pPr>
              <a:defRPr sz="2400">
                <a:latin typeface="Georgia" pitchFamily="18" charset="0"/>
              </a:defRPr>
            </a:lvl2pPr>
            <a:lvl3pPr>
              <a:defRPr sz="2000">
                <a:latin typeface="Georgia" pitchFamily="18" charset="0"/>
              </a:defRPr>
            </a:lvl3pPr>
            <a:lvl4pPr>
              <a:defRPr sz="1800">
                <a:latin typeface="Georgia" pitchFamily="18" charset="0"/>
              </a:defRPr>
            </a:lvl4pPr>
            <a:lvl5pPr>
              <a:defRPr sz="1800">
                <a:latin typeface="Georgia" pitchFamily="18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35550" y="836713"/>
            <a:ext cx="4375150" cy="5289454"/>
          </a:xfrm>
          <a:prstGeom prst="rect">
            <a:avLst/>
          </a:prstGeom>
        </p:spPr>
        <p:txBody>
          <a:bodyPr vert="horz" lIns="91401" tIns="45701" rIns="91401" bIns="45701"/>
          <a:lstStyle>
            <a:lvl1pPr>
              <a:defRPr sz="2800">
                <a:latin typeface="Georgia" pitchFamily="18" charset="0"/>
              </a:defRPr>
            </a:lvl1pPr>
            <a:lvl2pPr>
              <a:defRPr sz="2400">
                <a:latin typeface="Georgia" pitchFamily="18" charset="0"/>
              </a:defRPr>
            </a:lvl2pPr>
            <a:lvl3pPr>
              <a:defRPr sz="2000">
                <a:latin typeface="Georgia" pitchFamily="18" charset="0"/>
              </a:defRPr>
            </a:lvl3pPr>
            <a:lvl4pPr>
              <a:defRPr sz="1800">
                <a:latin typeface="Georgia" pitchFamily="18" charset="0"/>
              </a:defRPr>
            </a:lvl4pPr>
            <a:lvl5pPr>
              <a:defRPr sz="1800">
                <a:latin typeface="Georgia" pitchFamily="18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436159" y="136481"/>
            <a:ext cx="8915400" cy="580889"/>
          </a:xfrm>
          <a:prstGeom prst="rect">
            <a:avLst/>
          </a:prstGeom>
        </p:spPr>
        <p:txBody>
          <a:bodyPr vert="horz" lIns="91401" tIns="45701" rIns="91401" bIns="45701"/>
          <a:lstStyle>
            <a:lvl1pPr algn="l">
              <a:defRPr sz="2400" b="1">
                <a:latin typeface="Georgia" pitchFamily="18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6" name="Rectangle 5"/>
          <p:cNvSpPr/>
          <p:nvPr userDrawn="1"/>
        </p:nvSpPr>
        <p:spPr>
          <a:xfrm>
            <a:off x="414471" y="580890"/>
            <a:ext cx="9077060" cy="50321"/>
          </a:xfrm>
          <a:prstGeom prst="rect">
            <a:avLst/>
          </a:prstGeom>
          <a:solidFill>
            <a:schemeClr val="tx1"/>
          </a:solidFill>
          <a:ln w="25400" cap="flat" cmpd="sng" algn="ctr">
            <a:noFill/>
            <a:prstDash val="solid"/>
          </a:ln>
          <a:effectLst/>
        </p:spPr>
        <p:txBody>
          <a:bodyPr lIns="91401" tIns="45701" rIns="91401" bIns="45701" rtlCol="0" anchor="ctr"/>
          <a:lstStyle/>
          <a:p>
            <a:pPr algn="ctr" defTabSz="914015">
              <a:defRPr/>
            </a:pPr>
            <a:endParaRPr lang="en-US" kern="0" dirty="0">
              <a:solidFill>
                <a:sysClr val="window" lastClr="FFFFFF"/>
              </a:solidFill>
              <a:latin typeface="Calibri"/>
            </a:endParaRPr>
          </a:p>
        </p:txBody>
      </p:sp>
      <p:sp>
        <p:nvSpPr>
          <p:cNvPr id="7" name="Rectangle 6"/>
          <p:cNvSpPr/>
          <p:nvPr userDrawn="1"/>
        </p:nvSpPr>
        <p:spPr>
          <a:xfrm>
            <a:off x="412755" y="6426685"/>
            <a:ext cx="9077060" cy="50321"/>
          </a:xfrm>
          <a:prstGeom prst="rect">
            <a:avLst/>
          </a:prstGeom>
          <a:solidFill>
            <a:schemeClr val="tx1"/>
          </a:solidFill>
          <a:ln w="25400" cap="flat" cmpd="sng" algn="ctr">
            <a:noFill/>
            <a:prstDash val="solid"/>
          </a:ln>
          <a:effectLst/>
        </p:spPr>
        <p:txBody>
          <a:bodyPr lIns="91401" tIns="45701" rIns="91401" bIns="45701" rtlCol="0" anchor="ctr"/>
          <a:lstStyle/>
          <a:p>
            <a:pPr algn="ctr" defTabSz="914015">
              <a:defRPr/>
            </a:pPr>
            <a:endParaRPr lang="en-US" kern="0" dirty="0">
              <a:solidFill>
                <a:sysClr val="window" lastClr="FFFFFF"/>
              </a:solidFill>
              <a:latin typeface="Calibri"/>
            </a:endParaRPr>
          </a:p>
        </p:txBody>
      </p:sp>
      <p:sp>
        <p:nvSpPr>
          <p:cNvPr id="8" name="Slide Number Placeholder 5"/>
          <p:cNvSpPr txBox="1">
            <a:spLocks/>
          </p:cNvSpPr>
          <p:nvPr userDrawn="1"/>
        </p:nvSpPr>
        <p:spPr>
          <a:xfrm>
            <a:off x="7099300" y="6492881"/>
            <a:ext cx="2311400" cy="365125"/>
          </a:xfrm>
          <a:prstGeom prst="rect">
            <a:avLst/>
          </a:prstGeom>
        </p:spPr>
        <p:txBody>
          <a:bodyPr vert="horz" lIns="91401" tIns="45701" rIns="91401" bIns="45701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14015">
              <a:defRPr/>
            </a:pPr>
            <a:fld id="{004E86E7-5AEA-4252-8A72-145CFAF8147D}" type="slidenum">
              <a:rPr lang="en-US">
                <a:solidFill>
                  <a:sysClr val="windowText" lastClr="000000">
                    <a:tint val="75000"/>
                  </a:sysClr>
                </a:solidFill>
                <a:latin typeface="Calibri"/>
              </a:rPr>
              <a:pPr defTabSz="914015">
                <a:defRPr/>
              </a:pPr>
              <a:t>‹#›</a:t>
            </a:fld>
            <a:endParaRPr lang="en-US" dirty="0">
              <a:solidFill>
                <a:sysClr val="windowText" lastClr="000000">
                  <a:tint val="75000"/>
                </a:sysClr>
              </a:solidFill>
              <a:latin typeface="Calibri"/>
            </a:endParaRPr>
          </a:p>
        </p:txBody>
      </p:sp>
      <p:sp>
        <p:nvSpPr>
          <p:cNvPr id="9" name="Footer Placeholder 4"/>
          <p:cNvSpPr txBox="1">
            <a:spLocks/>
          </p:cNvSpPr>
          <p:nvPr userDrawn="1"/>
        </p:nvSpPr>
        <p:spPr>
          <a:xfrm>
            <a:off x="414470" y="6492881"/>
            <a:ext cx="8418380" cy="365125"/>
          </a:xfrm>
          <a:prstGeom prst="rect">
            <a:avLst/>
          </a:prstGeom>
        </p:spPr>
        <p:txBody>
          <a:bodyPr vert="horz" lIns="91401" tIns="45701" rIns="91401" bIns="45701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 defTabSz="914015">
              <a:defRPr/>
            </a:pPr>
            <a:r>
              <a:rPr lang="en-US" dirty="0">
                <a:solidFill>
                  <a:sysClr val="windowText" lastClr="000000">
                    <a:tint val="75000"/>
                  </a:sysClr>
                </a:solidFill>
                <a:latin typeface="Calibri"/>
              </a:rPr>
              <a:t>&lt;Title&gt;							&lt;Date&gt;</a:t>
            </a:r>
          </a:p>
        </p:txBody>
      </p:sp>
    </p:spTree>
    <p:extLst>
      <p:ext uri="{BB962C8B-B14F-4D97-AF65-F5344CB8AC3E}">
        <p14:creationId xmlns="" xmlns:p14="http://schemas.microsoft.com/office/powerpoint/2010/main" val="1446259574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95300" y="1535113"/>
            <a:ext cx="4376870" cy="639762"/>
          </a:xfrm>
          <a:prstGeom prst="rect">
            <a:avLst/>
          </a:prstGeom>
        </p:spPr>
        <p:txBody>
          <a:bodyPr vert="horz" lIns="91401" tIns="45701" rIns="91401" bIns="45701" anchor="b"/>
          <a:lstStyle>
            <a:lvl1pPr marL="0" indent="0">
              <a:buNone/>
              <a:defRPr sz="2000" b="1">
                <a:latin typeface="Georgia" pitchFamily="18" charset="0"/>
              </a:defRPr>
            </a:lvl1pPr>
            <a:lvl2pPr marL="457008" indent="0">
              <a:buNone/>
              <a:defRPr sz="2000" b="1"/>
            </a:lvl2pPr>
            <a:lvl3pPr marL="914015" indent="0">
              <a:buNone/>
              <a:defRPr sz="1800" b="1"/>
            </a:lvl3pPr>
            <a:lvl4pPr marL="1371024" indent="0">
              <a:buNone/>
              <a:defRPr sz="1600" b="1"/>
            </a:lvl4pPr>
            <a:lvl5pPr marL="1828030" indent="0">
              <a:buNone/>
              <a:defRPr sz="1600" b="1"/>
            </a:lvl5pPr>
            <a:lvl6pPr marL="2285038" indent="0">
              <a:buNone/>
              <a:defRPr sz="1600" b="1"/>
            </a:lvl6pPr>
            <a:lvl7pPr marL="2742045" indent="0">
              <a:buNone/>
              <a:defRPr sz="1600" b="1"/>
            </a:lvl7pPr>
            <a:lvl8pPr marL="3199054" indent="0">
              <a:buNone/>
              <a:defRPr sz="1600" b="1"/>
            </a:lvl8pPr>
            <a:lvl9pPr marL="3656062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95300" y="2174878"/>
            <a:ext cx="4376870" cy="3951288"/>
          </a:xfrm>
          <a:prstGeom prst="rect">
            <a:avLst/>
          </a:prstGeom>
        </p:spPr>
        <p:txBody>
          <a:bodyPr vert="horz" lIns="91401" tIns="45701" rIns="91401" bIns="45701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32114" y="1535113"/>
            <a:ext cx="4378590" cy="639762"/>
          </a:xfrm>
          <a:prstGeom prst="rect">
            <a:avLst/>
          </a:prstGeom>
        </p:spPr>
        <p:txBody>
          <a:bodyPr vert="horz" lIns="91401" tIns="45701" rIns="91401" bIns="45701" anchor="b"/>
          <a:lstStyle>
            <a:lvl1pPr marL="0" indent="0">
              <a:buNone/>
              <a:defRPr sz="2000" b="1">
                <a:latin typeface="Georgia" pitchFamily="18" charset="0"/>
              </a:defRPr>
            </a:lvl1pPr>
            <a:lvl2pPr marL="457008" indent="0">
              <a:buNone/>
              <a:defRPr sz="2000" b="1"/>
            </a:lvl2pPr>
            <a:lvl3pPr marL="914015" indent="0">
              <a:buNone/>
              <a:defRPr sz="1800" b="1"/>
            </a:lvl3pPr>
            <a:lvl4pPr marL="1371024" indent="0">
              <a:buNone/>
              <a:defRPr sz="1600" b="1"/>
            </a:lvl4pPr>
            <a:lvl5pPr marL="1828030" indent="0">
              <a:buNone/>
              <a:defRPr sz="1600" b="1"/>
            </a:lvl5pPr>
            <a:lvl6pPr marL="2285038" indent="0">
              <a:buNone/>
              <a:defRPr sz="1600" b="1"/>
            </a:lvl6pPr>
            <a:lvl7pPr marL="2742045" indent="0">
              <a:buNone/>
              <a:defRPr sz="1600" b="1"/>
            </a:lvl7pPr>
            <a:lvl8pPr marL="3199054" indent="0">
              <a:buNone/>
              <a:defRPr sz="1600" b="1"/>
            </a:lvl8pPr>
            <a:lvl9pPr marL="3656062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32114" y="2174878"/>
            <a:ext cx="4378590" cy="3951288"/>
          </a:xfrm>
          <a:prstGeom prst="rect">
            <a:avLst/>
          </a:prstGeom>
        </p:spPr>
        <p:txBody>
          <a:bodyPr vert="horz" lIns="91401" tIns="45701" rIns="91401" bIns="45701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436159" y="136481"/>
            <a:ext cx="8915400" cy="580889"/>
          </a:xfrm>
          <a:prstGeom prst="rect">
            <a:avLst/>
          </a:prstGeom>
        </p:spPr>
        <p:txBody>
          <a:bodyPr vert="horz" lIns="91401" tIns="45701" rIns="91401" bIns="45701"/>
          <a:lstStyle>
            <a:lvl1pPr algn="l">
              <a:defRPr sz="2400" b="1">
                <a:latin typeface="Georgia" pitchFamily="18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Rectangle 7"/>
          <p:cNvSpPr/>
          <p:nvPr userDrawn="1"/>
        </p:nvSpPr>
        <p:spPr>
          <a:xfrm>
            <a:off x="414471" y="580890"/>
            <a:ext cx="9077060" cy="50321"/>
          </a:xfrm>
          <a:prstGeom prst="rect">
            <a:avLst/>
          </a:prstGeom>
          <a:solidFill>
            <a:schemeClr val="tx1"/>
          </a:solidFill>
          <a:ln w="25400" cap="flat" cmpd="sng" algn="ctr">
            <a:noFill/>
            <a:prstDash val="solid"/>
          </a:ln>
          <a:effectLst/>
        </p:spPr>
        <p:txBody>
          <a:bodyPr lIns="91401" tIns="45701" rIns="91401" bIns="45701" rtlCol="0" anchor="ctr"/>
          <a:lstStyle/>
          <a:p>
            <a:pPr algn="ctr" defTabSz="914015">
              <a:defRPr/>
            </a:pPr>
            <a:endParaRPr lang="en-US" kern="0" dirty="0">
              <a:solidFill>
                <a:sysClr val="window" lastClr="FFFFFF"/>
              </a:solidFill>
              <a:latin typeface="Calibri"/>
            </a:endParaRPr>
          </a:p>
        </p:txBody>
      </p:sp>
      <p:sp>
        <p:nvSpPr>
          <p:cNvPr id="9" name="Rectangle 8"/>
          <p:cNvSpPr/>
          <p:nvPr userDrawn="1"/>
        </p:nvSpPr>
        <p:spPr>
          <a:xfrm>
            <a:off x="412755" y="6426685"/>
            <a:ext cx="9077060" cy="50321"/>
          </a:xfrm>
          <a:prstGeom prst="rect">
            <a:avLst/>
          </a:prstGeom>
          <a:solidFill>
            <a:schemeClr val="tx1"/>
          </a:solidFill>
          <a:ln w="25400" cap="flat" cmpd="sng" algn="ctr">
            <a:noFill/>
            <a:prstDash val="solid"/>
          </a:ln>
          <a:effectLst/>
        </p:spPr>
        <p:txBody>
          <a:bodyPr lIns="91401" tIns="45701" rIns="91401" bIns="45701" rtlCol="0" anchor="ctr"/>
          <a:lstStyle/>
          <a:p>
            <a:pPr algn="ctr" defTabSz="914015">
              <a:defRPr/>
            </a:pPr>
            <a:endParaRPr lang="en-US" kern="0" dirty="0">
              <a:solidFill>
                <a:sysClr val="window" lastClr="FFFFFF"/>
              </a:solidFill>
              <a:latin typeface="Calibri"/>
            </a:endParaRPr>
          </a:p>
        </p:txBody>
      </p:sp>
      <p:sp>
        <p:nvSpPr>
          <p:cNvPr id="10" name="Slide Number Placeholder 5"/>
          <p:cNvSpPr txBox="1">
            <a:spLocks/>
          </p:cNvSpPr>
          <p:nvPr userDrawn="1"/>
        </p:nvSpPr>
        <p:spPr>
          <a:xfrm>
            <a:off x="7099300" y="6492881"/>
            <a:ext cx="2311400" cy="365125"/>
          </a:xfrm>
          <a:prstGeom prst="rect">
            <a:avLst/>
          </a:prstGeom>
        </p:spPr>
        <p:txBody>
          <a:bodyPr vert="horz" lIns="91401" tIns="45701" rIns="91401" bIns="45701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14015">
              <a:defRPr/>
            </a:pPr>
            <a:fld id="{004E86E7-5AEA-4252-8A72-145CFAF8147D}" type="slidenum">
              <a:rPr lang="en-US">
                <a:solidFill>
                  <a:sysClr val="windowText" lastClr="000000">
                    <a:tint val="75000"/>
                  </a:sysClr>
                </a:solidFill>
                <a:latin typeface="Calibri"/>
              </a:rPr>
              <a:pPr defTabSz="914015">
                <a:defRPr/>
              </a:pPr>
              <a:t>‹#›</a:t>
            </a:fld>
            <a:endParaRPr lang="en-US" dirty="0">
              <a:solidFill>
                <a:sysClr val="windowText" lastClr="000000">
                  <a:tint val="75000"/>
                </a:sysClr>
              </a:solidFill>
              <a:latin typeface="Calibri"/>
            </a:endParaRPr>
          </a:p>
        </p:txBody>
      </p:sp>
      <p:sp>
        <p:nvSpPr>
          <p:cNvPr id="11" name="Footer Placeholder 4"/>
          <p:cNvSpPr txBox="1">
            <a:spLocks/>
          </p:cNvSpPr>
          <p:nvPr userDrawn="1"/>
        </p:nvSpPr>
        <p:spPr>
          <a:xfrm>
            <a:off x="414470" y="6492881"/>
            <a:ext cx="8418380" cy="365125"/>
          </a:xfrm>
          <a:prstGeom prst="rect">
            <a:avLst/>
          </a:prstGeom>
        </p:spPr>
        <p:txBody>
          <a:bodyPr vert="horz" lIns="91401" tIns="45701" rIns="91401" bIns="45701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 defTabSz="914015">
              <a:defRPr/>
            </a:pPr>
            <a:r>
              <a:rPr lang="en-US" dirty="0">
                <a:solidFill>
                  <a:sysClr val="windowText" lastClr="000000">
                    <a:tint val="75000"/>
                  </a:sysClr>
                </a:solidFill>
                <a:latin typeface="Calibri"/>
              </a:rPr>
              <a:t>&lt;Title&gt;							&lt;Date&gt;</a:t>
            </a:r>
          </a:p>
        </p:txBody>
      </p:sp>
    </p:spTree>
    <p:extLst>
      <p:ext uri="{BB962C8B-B14F-4D97-AF65-F5344CB8AC3E}">
        <p14:creationId xmlns="" xmlns:p14="http://schemas.microsoft.com/office/powerpoint/2010/main" val="1826315831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5300" y="274638"/>
            <a:ext cx="8915400" cy="1143000"/>
          </a:xfrm>
          <a:prstGeom prst="rect">
            <a:avLst/>
          </a:prstGeom>
        </p:spPr>
        <p:txBody>
          <a:bodyPr vert="horz" lIns="91401" tIns="45701" rIns="91401" bIns="45701"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="" xmlns:p14="http://schemas.microsoft.com/office/powerpoint/2010/main" val="560290141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commented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1"/>
          <p:cNvCxnSpPr/>
          <p:nvPr userDrawn="1"/>
        </p:nvCxnSpPr>
        <p:spPr>
          <a:xfrm>
            <a:off x="404945" y="6587827"/>
            <a:ext cx="9077060" cy="0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" name="Straight Connector 2"/>
          <p:cNvCxnSpPr/>
          <p:nvPr userDrawn="1"/>
        </p:nvCxnSpPr>
        <p:spPr>
          <a:xfrm>
            <a:off x="436159" y="1052736"/>
            <a:ext cx="9053656" cy="0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="" xmlns:p14="http://schemas.microsoft.com/office/powerpoint/2010/main" val="3022891081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5300" y="273050"/>
            <a:ext cx="3259006" cy="1162050"/>
          </a:xfrm>
          <a:prstGeom prst="rect">
            <a:avLst/>
          </a:prstGeom>
        </p:spPr>
        <p:txBody>
          <a:bodyPr vert="horz" lIns="91401" tIns="45701" rIns="91401" bIns="45701"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72972" y="273053"/>
            <a:ext cx="5537729" cy="5853113"/>
          </a:xfrm>
          <a:prstGeom prst="rect">
            <a:avLst/>
          </a:prstGeom>
        </p:spPr>
        <p:txBody>
          <a:bodyPr vert="horz" lIns="91401" tIns="45701" rIns="91401" bIns="45701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95300" y="1435103"/>
            <a:ext cx="3259006" cy="4691063"/>
          </a:xfrm>
          <a:prstGeom prst="rect">
            <a:avLst/>
          </a:prstGeom>
        </p:spPr>
        <p:txBody>
          <a:bodyPr vert="horz" lIns="91401" tIns="45701" rIns="91401" bIns="45701"/>
          <a:lstStyle>
            <a:lvl1pPr marL="0" indent="0">
              <a:buNone/>
              <a:defRPr sz="1400"/>
            </a:lvl1pPr>
            <a:lvl2pPr marL="457008" indent="0">
              <a:buNone/>
              <a:defRPr sz="1200"/>
            </a:lvl2pPr>
            <a:lvl3pPr marL="914015" indent="0">
              <a:buNone/>
              <a:defRPr sz="1000"/>
            </a:lvl3pPr>
            <a:lvl4pPr marL="1371024" indent="0">
              <a:buNone/>
              <a:defRPr sz="900"/>
            </a:lvl4pPr>
            <a:lvl5pPr marL="1828030" indent="0">
              <a:buNone/>
              <a:defRPr sz="900"/>
            </a:lvl5pPr>
            <a:lvl6pPr marL="2285038" indent="0">
              <a:buNone/>
              <a:defRPr sz="900"/>
            </a:lvl6pPr>
            <a:lvl7pPr marL="2742045" indent="0">
              <a:buNone/>
              <a:defRPr sz="900"/>
            </a:lvl7pPr>
            <a:lvl8pPr marL="3199054" indent="0">
              <a:buNone/>
              <a:defRPr sz="900"/>
            </a:lvl8pPr>
            <a:lvl9pPr marL="3656062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="" xmlns:p14="http://schemas.microsoft.com/office/powerpoint/2010/main" val="4232851766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41645" y="4800600"/>
            <a:ext cx="5943600" cy="566738"/>
          </a:xfrm>
          <a:prstGeom prst="rect">
            <a:avLst/>
          </a:prstGeom>
        </p:spPr>
        <p:txBody>
          <a:bodyPr vert="horz" lIns="91401" tIns="45701" rIns="91401" bIns="45701"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941645" y="612775"/>
            <a:ext cx="5943600" cy="4114800"/>
          </a:xfrm>
          <a:prstGeom prst="rect">
            <a:avLst/>
          </a:prstGeom>
        </p:spPr>
        <p:txBody>
          <a:bodyPr vert="horz" lIns="91401" tIns="45701" rIns="91401" bIns="45701"/>
          <a:lstStyle>
            <a:lvl1pPr marL="0" indent="0">
              <a:buNone/>
              <a:defRPr sz="3200"/>
            </a:lvl1pPr>
            <a:lvl2pPr marL="457008" indent="0">
              <a:buNone/>
              <a:defRPr sz="2800"/>
            </a:lvl2pPr>
            <a:lvl3pPr marL="914015" indent="0">
              <a:buNone/>
              <a:defRPr sz="2400"/>
            </a:lvl3pPr>
            <a:lvl4pPr marL="1371024" indent="0">
              <a:buNone/>
              <a:defRPr sz="2000"/>
            </a:lvl4pPr>
            <a:lvl5pPr marL="1828030" indent="0">
              <a:buNone/>
              <a:defRPr sz="2000"/>
            </a:lvl5pPr>
            <a:lvl6pPr marL="2285038" indent="0">
              <a:buNone/>
              <a:defRPr sz="2000"/>
            </a:lvl6pPr>
            <a:lvl7pPr marL="2742045" indent="0">
              <a:buNone/>
              <a:defRPr sz="2000"/>
            </a:lvl7pPr>
            <a:lvl8pPr marL="3199054" indent="0">
              <a:buNone/>
              <a:defRPr sz="2000"/>
            </a:lvl8pPr>
            <a:lvl9pPr marL="3656062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41645" y="5367338"/>
            <a:ext cx="5943600" cy="804862"/>
          </a:xfrm>
          <a:prstGeom prst="rect">
            <a:avLst/>
          </a:prstGeom>
        </p:spPr>
        <p:txBody>
          <a:bodyPr vert="horz" lIns="91401" tIns="45701" rIns="91401" bIns="45701"/>
          <a:lstStyle>
            <a:lvl1pPr marL="0" indent="0">
              <a:buNone/>
              <a:defRPr sz="1400"/>
            </a:lvl1pPr>
            <a:lvl2pPr marL="457008" indent="0">
              <a:buNone/>
              <a:defRPr sz="1200"/>
            </a:lvl2pPr>
            <a:lvl3pPr marL="914015" indent="0">
              <a:buNone/>
              <a:defRPr sz="1000"/>
            </a:lvl3pPr>
            <a:lvl4pPr marL="1371024" indent="0">
              <a:buNone/>
              <a:defRPr sz="900"/>
            </a:lvl4pPr>
            <a:lvl5pPr marL="1828030" indent="0">
              <a:buNone/>
              <a:defRPr sz="900"/>
            </a:lvl5pPr>
            <a:lvl6pPr marL="2285038" indent="0">
              <a:buNone/>
              <a:defRPr sz="900"/>
            </a:lvl6pPr>
            <a:lvl7pPr marL="2742045" indent="0">
              <a:buNone/>
              <a:defRPr sz="900"/>
            </a:lvl7pPr>
            <a:lvl8pPr marL="3199054" indent="0">
              <a:buNone/>
              <a:defRPr sz="900"/>
            </a:lvl8pPr>
            <a:lvl9pPr marL="3656062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="" xmlns:p14="http://schemas.microsoft.com/office/powerpoint/2010/main" val="3973088869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5300" y="274638"/>
            <a:ext cx="8915400" cy="1143000"/>
          </a:xfrm>
          <a:prstGeom prst="rect">
            <a:avLst/>
          </a:prstGeom>
        </p:spPr>
        <p:txBody>
          <a:bodyPr vert="horz" lIns="91401" tIns="45701" rIns="91401" bIns="45701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95300" y="1600204"/>
            <a:ext cx="8915400" cy="4525963"/>
          </a:xfrm>
          <a:prstGeom prst="rect">
            <a:avLst/>
          </a:prstGeom>
        </p:spPr>
        <p:txBody>
          <a:bodyPr vert="eaVert" lIns="91401" tIns="45701" rIns="91401" bIns="45701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="" xmlns:p14="http://schemas.microsoft.com/office/powerpoint/2010/main" val="3262312727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181850" y="274642"/>
            <a:ext cx="2228850" cy="5851525"/>
          </a:xfrm>
          <a:prstGeom prst="rect">
            <a:avLst/>
          </a:prstGeom>
        </p:spPr>
        <p:txBody>
          <a:bodyPr vert="eaVert" lIns="91401" tIns="45701" rIns="91401" bIns="45701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95300" y="274642"/>
            <a:ext cx="6521450" cy="5851525"/>
          </a:xfrm>
          <a:prstGeom prst="rect">
            <a:avLst/>
          </a:prstGeom>
        </p:spPr>
        <p:txBody>
          <a:bodyPr vert="eaVert" lIns="91401" tIns="45701" rIns="91401" bIns="45701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="" xmlns:p14="http://schemas.microsoft.com/office/powerpoint/2010/main" val="1599118656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Layout personalizza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 hasCustomPrompt="1"/>
          </p:nvPr>
        </p:nvSpPr>
        <p:spPr>
          <a:xfrm>
            <a:off x="94482" y="385173"/>
            <a:ext cx="7781931" cy="542925"/>
          </a:xfrm>
          <a:prstGeom prst="rect">
            <a:avLst/>
          </a:prstGeom>
        </p:spPr>
        <p:txBody>
          <a:bodyPr lIns="0" tIns="0" rIns="0" bIns="0" anchor="b" anchorCtr="0"/>
          <a:lstStyle>
            <a:lvl1pPr algn="l">
              <a:defRPr sz="1800" b="1">
                <a:effectLst/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noProof="0" dirty="0"/>
              <a:t>Click to edit</a:t>
            </a:r>
          </a:p>
        </p:txBody>
      </p:sp>
      <p:sp>
        <p:nvSpPr>
          <p:cNvPr id="7" name="Segnaposto testo 6"/>
          <p:cNvSpPr>
            <a:spLocks noGrp="1"/>
          </p:cNvSpPr>
          <p:nvPr>
            <p:ph type="body" sz="quarter" idx="11" hasCustomPrompt="1"/>
          </p:nvPr>
        </p:nvSpPr>
        <p:spPr>
          <a:xfrm>
            <a:off x="113569" y="1252729"/>
            <a:ext cx="9620220" cy="1980918"/>
          </a:xfrm>
          <a:prstGeom prst="rect">
            <a:avLst/>
          </a:prstGeom>
        </p:spPr>
        <p:txBody>
          <a:bodyPr lIns="36000" tIns="36000" rIns="36000" bIns="36000">
            <a:spAutoFit/>
          </a:bodyPr>
          <a:lstStyle>
            <a:lvl1pPr>
              <a:spcBef>
                <a:spcPts val="0"/>
              </a:spcBef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0"/>
              </a:spcBef>
              <a:defRPr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0"/>
              </a:spcBef>
              <a:defRPr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0"/>
              </a:spcBef>
              <a:defRPr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0"/>
              </a:spcBef>
              <a:defRPr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>
                <a:effectLst/>
              </a:rPr>
              <a:t>Click to edit</a:t>
            </a:r>
          </a:p>
          <a:p>
            <a:pPr lvl="1"/>
            <a:r>
              <a:rPr lang="en-US" noProof="0" dirty="0"/>
              <a:t>Second </a:t>
            </a:r>
            <a:r>
              <a:rPr lang="en-US" dirty="0"/>
              <a:t>subsection</a:t>
            </a:r>
            <a:endParaRPr lang="en-US" noProof="0" dirty="0"/>
          </a:p>
          <a:p>
            <a:pPr lvl="2"/>
            <a:r>
              <a:rPr lang="en-US" noProof="0" dirty="0"/>
              <a:t>Third </a:t>
            </a:r>
            <a:r>
              <a:rPr lang="en-US" dirty="0"/>
              <a:t>subsection</a:t>
            </a:r>
            <a:endParaRPr lang="en-US" noProof="0" dirty="0"/>
          </a:p>
          <a:p>
            <a:pPr lvl="3"/>
            <a:r>
              <a:rPr lang="en-US" noProof="0" dirty="0"/>
              <a:t>Fourth </a:t>
            </a:r>
            <a:r>
              <a:rPr lang="en-US" dirty="0"/>
              <a:t>subsection</a:t>
            </a:r>
            <a:endParaRPr lang="en-US" noProof="0" dirty="0"/>
          </a:p>
          <a:p>
            <a:pPr lvl="4"/>
            <a:r>
              <a:rPr lang="en-US" noProof="0" dirty="0"/>
              <a:t>Fifth </a:t>
            </a:r>
            <a:r>
              <a:rPr lang="en-US" dirty="0"/>
              <a:t>subsection</a:t>
            </a:r>
            <a:endParaRPr lang="en-US" noProof="0" dirty="0"/>
          </a:p>
        </p:txBody>
      </p:sp>
      <p:cxnSp>
        <p:nvCxnSpPr>
          <p:cNvPr id="6" name="Connettore 1 12"/>
          <p:cNvCxnSpPr/>
          <p:nvPr userDrawn="1"/>
        </p:nvCxnSpPr>
        <p:spPr>
          <a:xfrm flipV="1">
            <a:off x="100515" y="947720"/>
            <a:ext cx="9644130" cy="15"/>
          </a:xfrm>
          <a:prstGeom prst="line">
            <a:avLst/>
          </a:prstGeom>
          <a:ln w="6350" cap="rnd">
            <a:solidFill>
              <a:schemeClr val="accent5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Segnaposto numero diapositiva 2"/>
          <p:cNvSpPr txBox="1">
            <a:spLocks/>
          </p:cNvSpPr>
          <p:nvPr userDrawn="1"/>
        </p:nvSpPr>
        <p:spPr>
          <a:xfrm>
            <a:off x="8849392" y="6702416"/>
            <a:ext cx="895253" cy="92333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algn="r">
              <a:defRPr/>
            </a:pPr>
            <a:fld id="{088325C7-81AD-4B3E-9316-373F3677C59D}" type="slidenum">
              <a:rPr lang="en-US" sz="600" smtClean="0">
                <a:solidFill>
                  <a:schemeClr val="tx1"/>
                </a:solidFill>
              </a:rPr>
              <a:pPr algn="r">
                <a:defRPr/>
              </a:pPr>
              <a:t>‹#›</a:t>
            </a:fld>
            <a:endParaRPr lang="en-US" sz="600" dirty="0">
              <a:solidFill>
                <a:schemeClr val="tx1"/>
              </a:solidFill>
            </a:endParaRPr>
          </a:p>
        </p:txBody>
      </p:sp>
      <p:cxnSp>
        <p:nvCxnSpPr>
          <p:cNvPr id="9" name="Connettore 1 14"/>
          <p:cNvCxnSpPr/>
          <p:nvPr userDrawn="1"/>
        </p:nvCxnSpPr>
        <p:spPr>
          <a:xfrm>
            <a:off x="278606" y="6660356"/>
            <a:ext cx="9466039" cy="0"/>
          </a:xfrm>
          <a:prstGeom prst="line">
            <a:avLst/>
          </a:prstGeom>
          <a:ln w="6350" cap="rnd">
            <a:solidFill>
              <a:schemeClr val="accent5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="" xmlns:p14="http://schemas.microsoft.com/office/powerpoint/2010/main" val="32200407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82506" y="4406904"/>
            <a:ext cx="8420100" cy="1362075"/>
          </a:xfrm>
          <a:prstGeom prst="rect">
            <a:avLst/>
          </a:prstGeom>
        </p:spPr>
        <p:txBody>
          <a:bodyPr vert="horz" lIns="91401" tIns="45701" rIns="91401" bIns="45701"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82506" y="2906717"/>
            <a:ext cx="8420100" cy="1500187"/>
          </a:xfrm>
          <a:prstGeom prst="rect">
            <a:avLst/>
          </a:prstGeom>
        </p:spPr>
        <p:txBody>
          <a:bodyPr vert="horz" lIns="91401" tIns="45701" rIns="91401" bIns="45701"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008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015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024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03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5038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2045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199054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6062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="" xmlns:p14="http://schemas.microsoft.com/office/powerpoint/2010/main" val="3412834118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ontent Placeholder 9"/>
          <p:cNvSpPr>
            <a:spLocks noGrp="1"/>
          </p:cNvSpPr>
          <p:nvPr>
            <p:ph sz="quarter" idx="12" hasCustomPrompt="1"/>
          </p:nvPr>
        </p:nvSpPr>
        <p:spPr/>
        <p:txBody>
          <a:bodyPr/>
          <a:lstStyle>
            <a:lvl2pPr>
              <a:defRPr/>
            </a:lvl2pPr>
            <a:lvl3pPr>
              <a:defRPr/>
            </a:lvl3pPr>
          </a:lstStyle>
          <a:p>
            <a:pPr lvl="0"/>
            <a:r>
              <a:rPr lang="en-CA" dirty="0"/>
              <a:t>First Level Text</a:t>
            </a:r>
          </a:p>
          <a:p>
            <a:pPr lvl="1"/>
            <a:r>
              <a:rPr lang="en-CA" dirty="0"/>
              <a:t>Second Level Text</a:t>
            </a:r>
          </a:p>
          <a:p>
            <a:pPr lvl="2"/>
            <a:r>
              <a:rPr lang="en-CA" dirty="0"/>
              <a:t>Third Level Text</a:t>
            </a:r>
          </a:p>
          <a:p>
            <a:pPr lvl="3"/>
            <a:r>
              <a:rPr lang="en-CA" dirty="0"/>
              <a:t>Fourth Level Text</a:t>
            </a:r>
          </a:p>
          <a:p>
            <a:pPr lvl="4"/>
            <a:r>
              <a:rPr lang="en-CA" dirty="0"/>
              <a:t>Fifth Level Text</a:t>
            </a:r>
          </a:p>
        </p:txBody>
      </p:sp>
      <p:cxnSp>
        <p:nvCxnSpPr>
          <p:cNvPr id="7" name="Straight Connector 6"/>
          <p:cNvCxnSpPr/>
          <p:nvPr userDrawn="1"/>
        </p:nvCxnSpPr>
        <p:spPr>
          <a:xfrm>
            <a:off x="496160" y="1162050"/>
            <a:ext cx="9409840" cy="0"/>
          </a:xfrm>
          <a:prstGeom prst="line">
            <a:avLst/>
          </a:prstGeom>
          <a:ln w="127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itle 3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Master Title Slide Headline</a:t>
            </a:r>
            <a:endParaRPr lang="en-CA" dirty="0"/>
          </a:p>
        </p:txBody>
      </p:sp>
      <p:sp>
        <p:nvSpPr>
          <p:cNvPr id="8" name="TextBox 7"/>
          <p:cNvSpPr txBox="1"/>
          <p:nvPr userDrawn="1"/>
        </p:nvSpPr>
        <p:spPr>
          <a:xfrm>
            <a:off x="8823423" y="6562940"/>
            <a:ext cx="581100" cy="244800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Autofit/>
          </a:bodyPr>
          <a:lstStyle/>
          <a:p>
            <a:pPr algn="r"/>
            <a:fld id="{597A8DCA-8F96-49CD-B4D5-7AC92F955860}" type="slidenum">
              <a:rPr lang="en-CA" sz="900" smtClean="0">
                <a:solidFill>
                  <a:srgbClr val="858789"/>
                </a:solidFill>
                <a:latin typeface="Arial" pitchFamily="34" charset="0"/>
                <a:cs typeface="Arial" pitchFamily="34" charset="0"/>
              </a:rPr>
              <a:pPr algn="r"/>
              <a:t>‹#›</a:t>
            </a:fld>
            <a:endParaRPr lang="en-CA" sz="900" dirty="0">
              <a:solidFill>
                <a:srgbClr val="858789"/>
              </a:solidFill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="" xmlns:p14="http://schemas.microsoft.com/office/powerpoint/2010/main" val="883207362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301" y="257313"/>
            <a:ext cx="9237259" cy="580889"/>
          </a:xfrm>
          <a:prstGeom prst="rect">
            <a:avLst/>
          </a:prstGeom>
        </p:spPr>
        <p:txBody>
          <a:bodyPr vert="horz" lIns="91401" tIns="45701" rIns="91401" bIns="45701"/>
          <a:lstStyle>
            <a:lvl1pPr algn="l">
              <a:defRPr sz="1463" b="1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7" name="Slide Number Placeholder 5"/>
          <p:cNvSpPr txBox="1">
            <a:spLocks/>
          </p:cNvSpPr>
          <p:nvPr userDrawn="1"/>
        </p:nvSpPr>
        <p:spPr>
          <a:xfrm>
            <a:off x="7518400" y="6543677"/>
            <a:ext cx="2311400" cy="365125"/>
          </a:xfrm>
          <a:prstGeom prst="rect">
            <a:avLst/>
          </a:prstGeom>
        </p:spPr>
        <p:txBody>
          <a:bodyPr vert="horz" lIns="74263" tIns="37132" rIns="74263" bIns="37132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742637">
              <a:defRPr/>
            </a:pPr>
            <a:fld id="{004E86E7-5AEA-4252-8A72-145CFAF8147D}" type="slidenum">
              <a:rPr lang="en-US" sz="650" b="1">
                <a:solidFill>
                  <a:sysClr val="windowText" lastClr="000000">
                    <a:tint val="75000"/>
                  </a:sysClr>
                </a:solidFill>
                <a:latin typeface="Arial" panose="020B0604020202020204" pitchFamily="34" charset="0"/>
                <a:cs typeface="Arial" panose="020B0604020202020204" pitchFamily="34" charset="0"/>
              </a:rPr>
              <a:pPr defTabSz="742637">
                <a:defRPr/>
              </a:pPr>
              <a:t>‹#›</a:t>
            </a:fld>
            <a:endParaRPr lang="en-US" sz="650" b="1" dirty="0">
              <a:solidFill>
                <a:sysClr val="windowText" lastClr="000000">
                  <a:tint val="75000"/>
                </a:sys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Footer Placeholder 4"/>
          <p:cNvSpPr txBox="1">
            <a:spLocks/>
          </p:cNvSpPr>
          <p:nvPr userDrawn="1"/>
        </p:nvSpPr>
        <p:spPr>
          <a:xfrm>
            <a:off x="271780" y="6651229"/>
            <a:ext cx="9246076" cy="182957"/>
          </a:xfrm>
          <a:prstGeom prst="rect">
            <a:avLst/>
          </a:prstGeom>
        </p:spPr>
        <p:txBody>
          <a:bodyPr vert="horz" lIns="74263" tIns="37132" rIns="74263" bIns="37132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 defTabSz="742637" rtl="0">
              <a:defRPr/>
            </a:pPr>
            <a:r>
              <a:rPr lang="en-US" sz="650" b="0" baseline="0" dirty="0">
                <a:solidFill>
                  <a:sysClr val="windowText" lastClr="000000">
                    <a:tint val="75000"/>
                  </a:sys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l </a:t>
            </a:r>
            <a:r>
              <a:rPr lang="en-US" sz="650" b="0" dirty="0">
                <a:solidFill>
                  <a:sysClr val="windowText" lastClr="000000">
                    <a:tint val="75000"/>
                  </a:sys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				</a:t>
            </a:r>
          </a:p>
        </p:txBody>
      </p:sp>
      <p:cxnSp>
        <p:nvCxnSpPr>
          <p:cNvPr id="10" name="Straight Connector 9"/>
          <p:cNvCxnSpPr/>
          <p:nvPr userDrawn="1"/>
        </p:nvCxnSpPr>
        <p:spPr>
          <a:xfrm>
            <a:off x="113211" y="836023"/>
            <a:ext cx="9683932" cy="0"/>
          </a:xfrm>
          <a:prstGeom prst="line">
            <a:avLst/>
          </a:prstGeom>
          <a:ln w="9525">
            <a:solidFill>
              <a:schemeClr val="tx1">
                <a:lumMod val="50000"/>
                <a:lumOff val="5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 userDrawn="1"/>
        </p:nvCxnSpPr>
        <p:spPr>
          <a:xfrm>
            <a:off x="114300" y="6629400"/>
            <a:ext cx="9683932" cy="0"/>
          </a:xfrm>
          <a:prstGeom prst="line">
            <a:avLst/>
          </a:prstGeom>
          <a:ln w="9525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="" xmlns:p14="http://schemas.microsoft.com/office/powerpoint/2010/main" val="2689504703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Report Standard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5"/>
          <p:cNvSpPr txBox="1">
            <a:spLocks/>
          </p:cNvSpPr>
          <p:nvPr userDrawn="1"/>
        </p:nvSpPr>
        <p:spPr>
          <a:xfrm>
            <a:off x="7518400" y="6543675"/>
            <a:ext cx="2311400" cy="365125"/>
          </a:xfrm>
          <a:prstGeom prst="rect">
            <a:avLst/>
          </a:prstGeom>
        </p:spPr>
        <p:txBody>
          <a:bodyPr vert="horz" lIns="91401" tIns="45701" rIns="91401" bIns="45701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14015">
              <a:defRPr/>
            </a:pPr>
            <a:fld id="{004E86E7-5AEA-4252-8A72-145CFAF8147D}" type="slidenum">
              <a:rPr lang="en-US" sz="800" b="1">
                <a:solidFill>
                  <a:sysClr val="windowText" lastClr="000000">
                    <a:tint val="75000"/>
                  </a:sysClr>
                </a:solidFill>
                <a:latin typeface="Arial" panose="020B0604020202020204" pitchFamily="34" charset="0"/>
                <a:cs typeface="Arial" panose="020B0604020202020204" pitchFamily="34" charset="0"/>
              </a:rPr>
              <a:pPr defTabSz="914015">
                <a:defRPr/>
              </a:pPr>
              <a:t>‹#›</a:t>
            </a:fld>
            <a:endParaRPr lang="en-US" sz="800" b="1" dirty="0">
              <a:solidFill>
                <a:sysClr val="windowText" lastClr="000000">
                  <a:tint val="75000"/>
                </a:sys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2" name="Group 21">
            <a:extLst>
              <a:ext uri="{FF2B5EF4-FFF2-40B4-BE49-F238E27FC236}">
                <a16:creationId xmlns="" xmlns:a16="http://schemas.microsoft.com/office/drawing/2014/main" id="{BA8D334D-8637-4307-A61B-34A50C8D7C60}"/>
              </a:ext>
            </a:extLst>
          </p:cNvPr>
          <p:cNvGrpSpPr/>
          <p:nvPr userDrawn="1"/>
        </p:nvGrpSpPr>
        <p:grpSpPr>
          <a:xfrm>
            <a:off x="0" y="638175"/>
            <a:ext cx="9906000" cy="641992"/>
            <a:chOff x="0" y="1377212"/>
            <a:chExt cx="9144000" cy="641992"/>
          </a:xfrm>
        </p:grpSpPr>
        <p:sp>
          <p:nvSpPr>
            <p:cNvPr id="23" name="object 3">
              <a:extLst>
                <a:ext uri="{FF2B5EF4-FFF2-40B4-BE49-F238E27FC236}">
                  <a16:creationId xmlns="" xmlns:a16="http://schemas.microsoft.com/office/drawing/2014/main" id="{64DDE695-2535-440A-9FB7-E8FD0D50C940}"/>
                </a:ext>
              </a:extLst>
            </p:cNvPr>
            <p:cNvSpPr/>
            <p:nvPr/>
          </p:nvSpPr>
          <p:spPr>
            <a:xfrm>
              <a:off x="0" y="1424836"/>
              <a:ext cx="9144000" cy="594368"/>
            </a:xfrm>
            <a:prstGeom prst="rect">
              <a:avLst/>
            </a:prstGeom>
            <a:blipFill>
              <a:blip r:embed="rId2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 dirty="0"/>
            </a:p>
          </p:txBody>
        </p:sp>
        <p:sp>
          <p:nvSpPr>
            <p:cNvPr id="24" name="object 4">
              <a:extLst>
                <a:ext uri="{FF2B5EF4-FFF2-40B4-BE49-F238E27FC236}">
                  <a16:creationId xmlns="" xmlns:a16="http://schemas.microsoft.com/office/drawing/2014/main" id="{B6BC1372-62A9-4EAB-A170-3DEB00273A71}"/>
                </a:ext>
              </a:extLst>
            </p:cNvPr>
            <p:cNvSpPr/>
            <p:nvPr/>
          </p:nvSpPr>
          <p:spPr>
            <a:xfrm flipV="1">
              <a:off x="0" y="1377212"/>
              <a:ext cx="9144000" cy="45719"/>
            </a:xfrm>
            <a:custGeom>
              <a:avLst/>
              <a:gdLst/>
              <a:ahLst/>
              <a:cxnLst/>
              <a:rect l="l" t="t" r="r" b="b"/>
              <a:pathLst>
                <a:path w="8961755">
                  <a:moveTo>
                    <a:pt x="0" y="0"/>
                  </a:moveTo>
                  <a:lnTo>
                    <a:pt x="8961437" y="0"/>
                  </a:lnTo>
                </a:path>
              </a:pathLst>
            </a:custGeom>
            <a:ln w="6350">
              <a:solidFill>
                <a:schemeClr val="bg1">
                  <a:lumMod val="85000"/>
                </a:schemeClr>
              </a:solidFill>
            </a:ln>
          </p:spPr>
          <p:txBody>
            <a:bodyPr wrap="square" lIns="0" tIns="0" rIns="0" bIns="0" rtlCol="0"/>
            <a:lstStyle/>
            <a:p>
              <a:endParaRPr dirty="0"/>
            </a:p>
          </p:txBody>
        </p:sp>
      </p:grpSp>
    </p:spTree>
    <p:extLst>
      <p:ext uri="{BB962C8B-B14F-4D97-AF65-F5344CB8AC3E}">
        <p14:creationId xmlns="" xmlns:p14="http://schemas.microsoft.com/office/powerpoint/2010/main" val="3291669429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D46EC569-4F9A-4DEF-AD7E-F074CA0F9F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1038" y="365125"/>
            <a:ext cx="8543925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</p:spTree>
    <p:extLst>
      <p:ext uri="{BB962C8B-B14F-4D97-AF65-F5344CB8AC3E}">
        <p14:creationId xmlns="" xmlns:p14="http://schemas.microsoft.com/office/powerpoint/2010/main" val="2008293872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lored Background Option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="" xmlns:a16="http://schemas.microsoft.com/office/drawing/2014/main" id="{9ED866CD-0AF2-41B3-B5CF-B2A51ED41E6A}"/>
              </a:ext>
            </a:extLst>
          </p:cNvPr>
          <p:cNvSpPr/>
          <p:nvPr userDrawn="1"/>
        </p:nvSpPr>
        <p:spPr>
          <a:xfrm>
            <a:off x="0" y="0"/>
            <a:ext cx="9906000" cy="6858000"/>
          </a:xfrm>
          <a:prstGeom prst="rect">
            <a:avLst/>
          </a:prstGeom>
          <a:solidFill>
            <a:schemeClr val="bg2"/>
          </a:solidFill>
          <a:ln w="31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37148" rIns="0" bIns="3714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900" dirty="0">
              <a:solidFill>
                <a:schemeClr val="tx2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" name="Content Placeholder 6">
            <a:extLst>
              <a:ext uri="{FF2B5EF4-FFF2-40B4-BE49-F238E27FC236}">
                <a16:creationId xmlns="" xmlns:a16="http://schemas.microsoft.com/office/drawing/2014/main" id="{5491C8A6-61AB-4F41-B5AD-31625B2A3DA6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276225" y="1905000"/>
            <a:ext cx="2971800" cy="3048000"/>
          </a:xfrm>
          <a:prstGeom prst="rect">
            <a:avLst/>
          </a:prstGeom>
        </p:spPr>
        <p:txBody>
          <a:bodyPr/>
          <a:lstStyle>
            <a:lvl1pPr>
              <a:defRPr sz="2000">
                <a:solidFill>
                  <a:schemeClr val="bg1"/>
                </a:solidFill>
              </a:defRPr>
            </a:lvl1pPr>
            <a:lvl2pPr>
              <a:defRPr sz="2000">
                <a:solidFill>
                  <a:schemeClr val="bg1"/>
                </a:solidFill>
              </a:defRPr>
            </a:lvl2pPr>
            <a:lvl3pPr>
              <a:defRPr sz="2000">
                <a:solidFill>
                  <a:schemeClr val="bg1"/>
                </a:solidFill>
              </a:defRPr>
            </a:lvl3pPr>
            <a:lvl4pPr>
              <a:defRPr sz="2000">
                <a:solidFill>
                  <a:schemeClr val="bg1"/>
                </a:solidFill>
              </a:defRPr>
            </a:lvl4pPr>
            <a:lvl5pPr>
              <a:defRPr sz="20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6" name="Content Placeholder 6">
            <a:extLst>
              <a:ext uri="{FF2B5EF4-FFF2-40B4-BE49-F238E27FC236}">
                <a16:creationId xmlns="" xmlns:a16="http://schemas.microsoft.com/office/drawing/2014/main" id="{51EDE1A3-2BC1-4B23-AF76-1CE1403F94B3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3452812" y="1905000"/>
            <a:ext cx="2971800" cy="3048000"/>
          </a:xfrm>
          <a:prstGeom prst="rect">
            <a:avLst/>
          </a:prstGeom>
        </p:spPr>
        <p:txBody>
          <a:bodyPr/>
          <a:lstStyle>
            <a:lvl1pPr>
              <a:defRPr sz="2000">
                <a:solidFill>
                  <a:schemeClr val="bg1"/>
                </a:solidFill>
              </a:defRPr>
            </a:lvl1pPr>
            <a:lvl2pPr>
              <a:defRPr sz="2000">
                <a:solidFill>
                  <a:schemeClr val="bg1"/>
                </a:solidFill>
              </a:defRPr>
            </a:lvl2pPr>
            <a:lvl3pPr>
              <a:defRPr sz="2000">
                <a:solidFill>
                  <a:schemeClr val="bg1"/>
                </a:solidFill>
              </a:defRPr>
            </a:lvl3pPr>
            <a:lvl4pPr>
              <a:defRPr sz="2000">
                <a:solidFill>
                  <a:schemeClr val="bg1"/>
                </a:solidFill>
              </a:defRPr>
            </a:lvl4pPr>
            <a:lvl5pPr>
              <a:defRPr sz="20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7" name="Content Placeholder 6">
            <a:extLst>
              <a:ext uri="{FF2B5EF4-FFF2-40B4-BE49-F238E27FC236}">
                <a16:creationId xmlns="" xmlns:a16="http://schemas.microsoft.com/office/drawing/2014/main" id="{5DD3C274-9651-477E-9DD5-B75D697602D8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629400" y="1905000"/>
            <a:ext cx="2971800" cy="3048000"/>
          </a:xfrm>
          <a:prstGeom prst="rect">
            <a:avLst/>
          </a:prstGeom>
        </p:spPr>
        <p:txBody>
          <a:bodyPr/>
          <a:lstStyle>
            <a:lvl1pPr>
              <a:defRPr sz="2000">
                <a:solidFill>
                  <a:schemeClr val="bg1"/>
                </a:solidFill>
              </a:defRPr>
            </a:lvl1pPr>
            <a:lvl2pPr>
              <a:defRPr sz="2000">
                <a:solidFill>
                  <a:schemeClr val="bg1"/>
                </a:solidFill>
              </a:defRPr>
            </a:lvl2pPr>
            <a:lvl3pPr>
              <a:defRPr sz="2000">
                <a:solidFill>
                  <a:schemeClr val="bg1"/>
                </a:solidFill>
              </a:defRPr>
            </a:lvl3pPr>
            <a:lvl4pPr>
              <a:defRPr sz="2000">
                <a:solidFill>
                  <a:schemeClr val="bg1"/>
                </a:solidFill>
              </a:defRPr>
            </a:lvl4pPr>
            <a:lvl5pPr>
              <a:defRPr sz="20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="" xmlns:p14="http://schemas.microsoft.com/office/powerpoint/2010/main" val="2809368260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84BF44DC-5495-4EAB-A18F-AA95B242988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38250" y="1122363"/>
            <a:ext cx="74295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="" xmlns:a16="http://schemas.microsoft.com/office/drawing/2014/main" id="{A2EF2BEA-551F-4EFE-B9B8-6053A42CE78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38250" y="3602038"/>
            <a:ext cx="74295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A9385E15-3316-49A3-A214-1EB8CC584F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0011A1-68B2-4768-B2D2-2D56F529FB50}" type="datetimeFigureOut">
              <a:rPr lang="en-IN" smtClean="0"/>
              <a:pPr/>
              <a:t>19-04-2023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EF9E69FB-0311-4ECA-B427-5F79566EDE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9B079E9D-5E17-42E3-9258-17CC7BFE22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D381C3-C2FD-4263-B779-90E9754ACE52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="" xmlns:p14="http://schemas.microsoft.com/office/powerpoint/2010/main" val="1406963247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EB549EC3-233B-4CD2-AA8E-99AFDC129D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7A55C49E-72BE-41EB-9997-2CCC9875620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F013BEEF-8EAD-4014-9E1C-C067F71AB6A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81000" y="6477000"/>
            <a:ext cx="2528888" cy="244475"/>
          </a:xfrm>
        </p:spPr>
        <p:txBody>
          <a:bodyPr/>
          <a:lstStyle>
            <a:lvl1pPr>
              <a:defRPr b="1">
                <a:solidFill>
                  <a:schemeClr val="tx1"/>
                </a:solidFill>
              </a:defRPr>
            </a:lvl1pPr>
          </a:lstStyle>
          <a:p>
            <a:r>
              <a:rPr lang="en-IN" dirty="0"/>
              <a:t>www.anubhavtrainings.com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ABD54143-A1EE-4E85-BF42-0C6D380226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97A8F7CC-353D-4130-921B-DAB8808886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D381C3-C2FD-4263-B779-90E9754ACE52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="" xmlns:p14="http://schemas.microsoft.com/office/powerpoint/2010/main" val="2669720539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386192C4-3A0E-42C7-823D-7296447B5B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6275" y="1709738"/>
            <a:ext cx="8543925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="" xmlns:a16="http://schemas.microsoft.com/office/drawing/2014/main" id="{831DA7ED-5F1F-43C7-9584-5A5960DEB0E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76275" y="4589463"/>
            <a:ext cx="8543925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5F897712-0C3D-4443-BA87-6B59BD20E2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0011A1-68B2-4768-B2D2-2D56F529FB50}" type="datetimeFigureOut">
              <a:rPr lang="en-IN" smtClean="0"/>
              <a:pPr/>
              <a:t>19-04-2023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4F3604D0-AFC8-411B-9CE0-DF1C940FF7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630D691D-ABE9-4EBE-AAC8-A26204EEAD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D381C3-C2FD-4263-B779-90E9754ACE52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="" xmlns:p14="http://schemas.microsoft.com/office/powerpoint/2010/main" val="2305122159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1303C550-BC1C-49B5-A88D-E37F575181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6CCA33C4-21F3-46B0-82B5-F2EE49FF0E6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81038" y="1825625"/>
            <a:ext cx="4195762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="" xmlns:a16="http://schemas.microsoft.com/office/drawing/2014/main" id="{AE4D9961-7E22-4AFF-BE17-51A5C162C5C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029200" y="1825625"/>
            <a:ext cx="4195763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="" xmlns:a16="http://schemas.microsoft.com/office/drawing/2014/main" id="{81E69B45-83BC-4CCD-9613-934FDB97B7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0011A1-68B2-4768-B2D2-2D56F529FB50}" type="datetimeFigureOut">
              <a:rPr lang="en-IN" smtClean="0"/>
              <a:pPr/>
              <a:t>19-04-2023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="" xmlns:a16="http://schemas.microsoft.com/office/drawing/2014/main" id="{9C648AB5-9E80-4C02-A5C5-D7C2EA767B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="" xmlns:a16="http://schemas.microsoft.com/office/drawing/2014/main" id="{97B5DA9B-178E-40C1-B9C2-BDC0C9C062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D381C3-C2FD-4263-B779-90E9754ACE52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="" xmlns:p14="http://schemas.microsoft.com/office/powerpoint/2010/main" val="955082618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F74ADBCE-709E-4696-8EA5-2AC318F34D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2625" y="365125"/>
            <a:ext cx="8543925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="" xmlns:a16="http://schemas.microsoft.com/office/drawing/2014/main" id="{164FF408-DFB0-47B8-9D6F-79B4DDED4BA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82625" y="1681163"/>
            <a:ext cx="419100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="" xmlns:a16="http://schemas.microsoft.com/office/drawing/2014/main" id="{1E00860B-71FB-4C9F-8D9E-6933A31D84C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82625" y="2505075"/>
            <a:ext cx="4191000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="" xmlns:a16="http://schemas.microsoft.com/office/drawing/2014/main" id="{B440D772-E85C-4FAE-98B1-BDA1EC40EC4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5014913" y="1681163"/>
            <a:ext cx="421163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="" xmlns:a16="http://schemas.microsoft.com/office/drawing/2014/main" id="{837F2B23-4683-456D-B1C2-73BA6B71471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5014913" y="2505075"/>
            <a:ext cx="421163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="" xmlns:a16="http://schemas.microsoft.com/office/drawing/2014/main" id="{F66730C6-47EC-4772-A9A5-1DFD9C5ED4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0011A1-68B2-4768-B2D2-2D56F529FB50}" type="datetimeFigureOut">
              <a:rPr lang="en-IN" smtClean="0"/>
              <a:pPr/>
              <a:t>19-04-2023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="" xmlns:a16="http://schemas.microsoft.com/office/drawing/2014/main" id="{1ADF18C5-49C6-43E0-92C1-10C90BD614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="" xmlns:a16="http://schemas.microsoft.com/office/drawing/2014/main" id="{2C587BDF-2810-4A21-ADAB-FC0D86E70D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D381C3-C2FD-4263-B779-90E9754ACE52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="" xmlns:p14="http://schemas.microsoft.com/office/powerpoint/2010/main" val="31566500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12754" y="836713"/>
            <a:ext cx="4457696" cy="5289454"/>
          </a:xfrm>
          <a:prstGeom prst="rect">
            <a:avLst/>
          </a:prstGeom>
        </p:spPr>
        <p:txBody>
          <a:bodyPr vert="horz" lIns="91401" tIns="45701" rIns="91401" bIns="45701"/>
          <a:lstStyle>
            <a:lvl1pPr>
              <a:defRPr sz="2800">
                <a:latin typeface="Georgia" pitchFamily="18" charset="0"/>
              </a:defRPr>
            </a:lvl1pPr>
            <a:lvl2pPr>
              <a:defRPr sz="2400">
                <a:latin typeface="Georgia" pitchFamily="18" charset="0"/>
              </a:defRPr>
            </a:lvl2pPr>
            <a:lvl3pPr>
              <a:defRPr sz="2000">
                <a:latin typeface="Georgia" pitchFamily="18" charset="0"/>
              </a:defRPr>
            </a:lvl3pPr>
            <a:lvl4pPr>
              <a:defRPr sz="1800">
                <a:latin typeface="Georgia" pitchFamily="18" charset="0"/>
              </a:defRPr>
            </a:lvl4pPr>
            <a:lvl5pPr>
              <a:defRPr sz="1800">
                <a:latin typeface="Georgia" pitchFamily="18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35550" y="836713"/>
            <a:ext cx="4375150" cy="5289454"/>
          </a:xfrm>
          <a:prstGeom prst="rect">
            <a:avLst/>
          </a:prstGeom>
        </p:spPr>
        <p:txBody>
          <a:bodyPr vert="horz" lIns="91401" tIns="45701" rIns="91401" bIns="45701"/>
          <a:lstStyle>
            <a:lvl1pPr>
              <a:defRPr sz="2800">
                <a:latin typeface="Georgia" pitchFamily="18" charset="0"/>
              </a:defRPr>
            </a:lvl1pPr>
            <a:lvl2pPr>
              <a:defRPr sz="2400">
                <a:latin typeface="Georgia" pitchFamily="18" charset="0"/>
              </a:defRPr>
            </a:lvl2pPr>
            <a:lvl3pPr>
              <a:defRPr sz="2000">
                <a:latin typeface="Georgia" pitchFamily="18" charset="0"/>
              </a:defRPr>
            </a:lvl3pPr>
            <a:lvl4pPr>
              <a:defRPr sz="1800">
                <a:latin typeface="Georgia" pitchFamily="18" charset="0"/>
              </a:defRPr>
            </a:lvl4pPr>
            <a:lvl5pPr>
              <a:defRPr sz="1800">
                <a:latin typeface="Georgia" pitchFamily="18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436159" y="136481"/>
            <a:ext cx="8915400" cy="580889"/>
          </a:xfrm>
          <a:prstGeom prst="rect">
            <a:avLst/>
          </a:prstGeom>
        </p:spPr>
        <p:txBody>
          <a:bodyPr vert="horz" lIns="91401" tIns="45701" rIns="91401" bIns="45701"/>
          <a:lstStyle>
            <a:lvl1pPr algn="l">
              <a:defRPr sz="2400" b="1">
                <a:latin typeface="Georgia" pitchFamily="18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6" name="Rectangle 5"/>
          <p:cNvSpPr/>
          <p:nvPr userDrawn="1"/>
        </p:nvSpPr>
        <p:spPr>
          <a:xfrm>
            <a:off x="414471" y="580890"/>
            <a:ext cx="9077060" cy="50321"/>
          </a:xfrm>
          <a:prstGeom prst="rect">
            <a:avLst/>
          </a:prstGeom>
          <a:solidFill>
            <a:schemeClr val="tx1"/>
          </a:solidFill>
          <a:ln w="25400" cap="flat" cmpd="sng" algn="ctr">
            <a:noFill/>
            <a:prstDash val="solid"/>
          </a:ln>
          <a:effectLst/>
        </p:spPr>
        <p:txBody>
          <a:bodyPr lIns="91401" tIns="45701" rIns="91401" bIns="45701" rtlCol="0" anchor="ctr"/>
          <a:lstStyle/>
          <a:p>
            <a:pPr algn="ctr" defTabSz="914015">
              <a:defRPr/>
            </a:pPr>
            <a:endParaRPr lang="en-US" kern="0" dirty="0">
              <a:solidFill>
                <a:sysClr val="window" lastClr="FFFFFF"/>
              </a:solidFill>
              <a:latin typeface="Calibri"/>
            </a:endParaRPr>
          </a:p>
        </p:txBody>
      </p:sp>
      <p:sp>
        <p:nvSpPr>
          <p:cNvPr id="7" name="Rectangle 6"/>
          <p:cNvSpPr/>
          <p:nvPr userDrawn="1"/>
        </p:nvSpPr>
        <p:spPr>
          <a:xfrm>
            <a:off x="412755" y="6426685"/>
            <a:ext cx="9077060" cy="50321"/>
          </a:xfrm>
          <a:prstGeom prst="rect">
            <a:avLst/>
          </a:prstGeom>
          <a:solidFill>
            <a:schemeClr val="tx1"/>
          </a:solidFill>
          <a:ln w="25400" cap="flat" cmpd="sng" algn="ctr">
            <a:noFill/>
            <a:prstDash val="solid"/>
          </a:ln>
          <a:effectLst/>
        </p:spPr>
        <p:txBody>
          <a:bodyPr lIns="91401" tIns="45701" rIns="91401" bIns="45701" rtlCol="0" anchor="ctr"/>
          <a:lstStyle/>
          <a:p>
            <a:pPr algn="ctr" defTabSz="914015">
              <a:defRPr/>
            </a:pPr>
            <a:endParaRPr lang="en-US" kern="0" dirty="0">
              <a:solidFill>
                <a:sysClr val="window" lastClr="FFFFFF"/>
              </a:solidFill>
              <a:latin typeface="Calibri"/>
            </a:endParaRPr>
          </a:p>
        </p:txBody>
      </p:sp>
      <p:sp>
        <p:nvSpPr>
          <p:cNvPr id="8" name="Slide Number Placeholder 5"/>
          <p:cNvSpPr txBox="1">
            <a:spLocks/>
          </p:cNvSpPr>
          <p:nvPr userDrawn="1"/>
        </p:nvSpPr>
        <p:spPr>
          <a:xfrm>
            <a:off x="7099300" y="6492881"/>
            <a:ext cx="2311400" cy="365125"/>
          </a:xfrm>
          <a:prstGeom prst="rect">
            <a:avLst/>
          </a:prstGeom>
        </p:spPr>
        <p:txBody>
          <a:bodyPr vert="horz" lIns="91401" tIns="45701" rIns="91401" bIns="45701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14015">
              <a:defRPr/>
            </a:pPr>
            <a:fld id="{004E86E7-5AEA-4252-8A72-145CFAF8147D}" type="slidenum">
              <a:rPr lang="en-US">
                <a:solidFill>
                  <a:sysClr val="windowText" lastClr="000000">
                    <a:tint val="75000"/>
                  </a:sysClr>
                </a:solidFill>
                <a:latin typeface="Calibri"/>
              </a:rPr>
              <a:pPr defTabSz="914015">
                <a:defRPr/>
              </a:pPr>
              <a:t>‹#›</a:t>
            </a:fld>
            <a:endParaRPr lang="en-US" dirty="0">
              <a:solidFill>
                <a:sysClr val="windowText" lastClr="000000">
                  <a:tint val="75000"/>
                </a:sysClr>
              </a:solidFill>
              <a:latin typeface="Calibri"/>
            </a:endParaRPr>
          </a:p>
        </p:txBody>
      </p:sp>
      <p:sp>
        <p:nvSpPr>
          <p:cNvPr id="9" name="Footer Placeholder 4"/>
          <p:cNvSpPr txBox="1">
            <a:spLocks/>
          </p:cNvSpPr>
          <p:nvPr userDrawn="1"/>
        </p:nvSpPr>
        <p:spPr>
          <a:xfrm>
            <a:off x="414470" y="6492881"/>
            <a:ext cx="8418380" cy="365125"/>
          </a:xfrm>
          <a:prstGeom prst="rect">
            <a:avLst/>
          </a:prstGeom>
        </p:spPr>
        <p:txBody>
          <a:bodyPr vert="horz" lIns="91401" tIns="45701" rIns="91401" bIns="45701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 defTabSz="914015">
              <a:defRPr/>
            </a:pPr>
            <a:r>
              <a:rPr lang="en-US" dirty="0">
                <a:solidFill>
                  <a:sysClr val="windowText" lastClr="000000">
                    <a:tint val="75000"/>
                  </a:sysClr>
                </a:solidFill>
                <a:latin typeface="Calibri"/>
              </a:rPr>
              <a:t>&lt;Title&gt;							&lt;Date&gt;</a:t>
            </a:r>
          </a:p>
        </p:txBody>
      </p:sp>
    </p:spTree>
    <p:extLst>
      <p:ext uri="{BB962C8B-B14F-4D97-AF65-F5344CB8AC3E}">
        <p14:creationId xmlns="" xmlns:p14="http://schemas.microsoft.com/office/powerpoint/2010/main" val="1446259574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38632BF8-008A-4EC6-92E1-C20CE4FFF1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="" xmlns:a16="http://schemas.microsoft.com/office/drawing/2014/main" id="{3A6B533B-16D4-4444-953E-FE43B65ADF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0011A1-68B2-4768-B2D2-2D56F529FB50}" type="datetimeFigureOut">
              <a:rPr lang="en-IN" smtClean="0"/>
              <a:pPr/>
              <a:t>19-04-2023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="" xmlns:a16="http://schemas.microsoft.com/office/drawing/2014/main" id="{5B67BE01-7877-482F-BBF1-E1EEB9A054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="" xmlns:a16="http://schemas.microsoft.com/office/drawing/2014/main" id="{1A324153-BD5A-4FCF-AAB8-BF6DF3CB0D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D381C3-C2FD-4263-B779-90E9754ACE52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="" xmlns:p14="http://schemas.microsoft.com/office/powerpoint/2010/main" val="3225250539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="" xmlns:a16="http://schemas.microsoft.com/office/drawing/2014/main" id="{6BFA77F2-0D69-451A-9443-7BFF30B041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0011A1-68B2-4768-B2D2-2D56F529FB50}" type="datetimeFigureOut">
              <a:rPr lang="en-IN" smtClean="0"/>
              <a:pPr/>
              <a:t>19-04-2023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="" xmlns:a16="http://schemas.microsoft.com/office/drawing/2014/main" id="{5B983E5C-CE07-4F1C-BF91-B769F7AC63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="" xmlns:a16="http://schemas.microsoft.com/office/drawing/2014/main" id="{E0BB241F-09C9-436F-BB8D-7502F86631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D381C3-C2FD-4263-B779-90E9754ACE52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="" xmlns:p14="http://schemas.microsoft.com/office/powerpoint/2010/main" val="2641598233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A0912717-EA1D-426A-9ED1-DCBA54B9AE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2625" y="457200"/>
            <a:ext cx="3194050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D5BA1568-2AF2-467F-A83E-D98D443991A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11638" y="987425"/>
            <a:ext cx="5014912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="" xmlns:a16="http://schemas.microsoft.com/office/drawing/2014/main" id="{B24EE153-C384-46F5-BBD0-734695E5588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82625" y="2057400"/>
            <a:ext cx="3194050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="" xmlns:a16="http://schemas.microsoft.com/office/drawing/2014/main" id="{795E3D3A-E413-412F-B72B-A710C42340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0011A1-68B2-4768-B2D2-2D56F529FB50}" type="datetimeFigureOut">
              <a:rPr lang="en-IN" smtClean="0"/>
              <a:pPr/>
              <a:t>19-04-2023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="" xmlns:a16="http://schemas.microsoft.com/office/drawing/2014/main" id="{4CA2EBF5-1AB8-4F6B-BA53-B7AB6477B4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="" xmlns:a16="http://schemas.microsoft.com/office/drawing/2014/main" id="{53275E1F-57CC-46CB-9DD3-4871E40C04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D381C3-C2FD-4263-B779-90E9754ACE52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="" xmlns:p14="http://schemas.microsoft.com/office/powerpoint/2010/main" val="2394716778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071441F6-F2D0-474D-926D-4E25C7D239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2625" y="457200"/>
            <a:ext cx="3194050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="" xmlns:a16="http://schemas.microsoft.com/office/drawing/2014/main" id="{6A8F29C9-B809-4CC1-98EC-1301DC944DE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4211638" y="987425"/>
            <a:ext cx="5014912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="" xmlns:a16="http://schemas.microsoft.com/office/drawing/2014/main" id="{BDACE7AB-2537-4499-BA2C-826A7E18292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82625" y="2057400"/>
            <a:ext cx="3194050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="" xmlns:a16="http://schemas.microsoft.com/office/drawing/2014/main" id="{6E87D1A2-669E-4A0D-8A8B-2982CBC3624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81038" y="6356350"/>
            <a:ext cx="2228850" cy="365125"/>
          </a:xfrm>
        </p:spPr>
        <p:txBody>
          <a:bodyPr/>
          <a:lstStyle>
            <a:lvl1pPr>
              <a:defRPr b="1">
                <a:solidFill>
                  <a:schemeClr val="tx1"/>
                </a:solidFill>
              </a:defRPr>
            </a:lvl1pPr>
          </a:lstStyle>
          <a:p>
            <a:r>
              <a:rPr lang="en-IN" dirty="0"/>
              <a:t>www.anubhavtrainings.com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="" xmlns:a16="http://schemas.microsoft.com/office/drawing/2014/main" id="{3228F5CD-3A49-4A76-BA8B-725F702EA9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="" xmlns:a16="http://schemas.microsoft.com/office/drawing/2014/main" id="{F0863AA6-EF7D-46F6-A7EA-DC6DA6B969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D381C3-C2FD-4263-B779-90E9754ACE52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="" xmlns:p14="http://schemas.microsoft.com/office/powerpoint/2010/main" val="1274919495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068967A2-77EE-470E-9C21-C9DB0B61FB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="" xmlns:a16="http://schemas.microsoft.com/office/drawing/2014/main" id="{BE7214C8-90AB-428D-8259-B486EF77C20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0184C657-5D24-4910-A999-CCDE2B68C9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0011A1-68B2-4768-B2D2-2D56F529FB50}" type="datetimeFigureOut">
              <a:rPr lang="en-IN" smtClean="0"/>
              <a:pPr/>
              <a:t>19-04-2023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80006F2A-788C-48E4-86CD-839F9AB291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F3EC63DF-F73C-4117-972E-35565B643C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D381C3-C2FD-4263-B779-90E9754ACE52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="" xmlns:p14="http://schemas.microsoft.com/office/powerpoint/2010/main" val="1578218154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="" xmlns:a16="http://schemas.microsoft.com/office/drawing/2014/main" id="{ADA0A597-D8F2-47D5-91A0-CF40655FF58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7089775" y="365125"/>
            <a:ext cx="2135188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="" xmlns:a16="http://schemas.microsoft.com/office/drawing/2014/main" id="{FBB2A7C2-42A9-4D00-A59B-0F67508F2AC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81038" y="365125"/>
            <a:ext cx="6256337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068557BE-0F5F-4ACB-859F-382CCE1BEE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0011A1-68B2-4768-B2D2-2D56F529FB50}" type="datetimeFigureOut">
              <a:rPr lang="en-IN" smtClean="0"/>
              <a:pPr/>
              <a:t>19-04-2023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CA6BECC3-060B-4CF3-B554-7BE54BFDC9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7F0B5831-7ADF-4AEB-84E1-C25F13259E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D381C3-C2FD-4263-B779-90E9754ACE52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="" xmlns:p14="http://schemas.microsoft.com/office/powerpoint/2010/main" val="2261366360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A089DD4D-1A61-4A7C-8037-F769A1FE889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38250" y="1122363"/>
            <a:ext cx="74295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="" xmlns:a16="http://schemas.microsoft.com/office/drawing/2014/main" id="{758DD757-E32C-4E88-A849-5A3C0210656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38250" y="3602038"/>
            <a:ext cx="74295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E51CC5D3-7F16-4191-8265-18759E625B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9BC594-1A22-4665-A950-171C37A06BBD}" type="datetimeFigureOut">
              <a:rPr lang="en-IN" smtClean="0"/>
              <a:pPr/>
              <a:t>19-04-2023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E35A7FD2-48BE-4FBB-A431-929A0115D2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CB203C95-AA4F-4F00-9103-A092403AEE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F13303-9F96-4B27-A370-B26593DBA0A3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="" xmlns:p14="http://schemas.microsoft.com/office/powerpoint/2010/main" val="1326230741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F45AA802-6819-4CB8-9431-40AFC103B2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AA8B4A73-FC39-4913-AA4A-45747ECA35B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B5C01F94-A63A-49B2-8C02-F2C9AA5461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9BC594-1A22-4665-A950-171C37A06BBD}" type="datetimeFigureOut">
              <a:rPr lang="en-IN" smtClean="0"/>
              <a:pPr/>
              <a:t>19-04-2023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F5349215-3994-4C59-8944-EE69933A43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A1AB6B89-961A-487F-9EFD-CFD3FDBAB3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F13303-9F96-4B27-A370-B26593DBA0A3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="" xmlns:p14="http://schemas.microsoft.com/office/powerpoint/2010/main" val="197759322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FD1B66C0-D628-43E5-82A1-1F8954113B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6275" y="1709738"/>
            <a:ext cx="8543925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="" xmlns:a16="http://schemas.microsoft.com/office/drawing/2014/main" id="{118D42A4-B318-4DD0-BFAE-15C24A45DF4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76275" y="4589463"/>
            <a:ext cx="8543925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979E6DA8-BC3F-497C-8BDE-DEC1E63398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9BC594-1A22-4665-A950-171C37A06BBD}" type="datetimeFigureOut">
              <a:rPr lang="en-IN" smtClean="0"/>
              <a:pPr/>
              <a:t>19-04-2023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8B029136-3BD4-42C2-A853-8E9F75D8CE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8D7945C4-11B7-4B47-8513-85E7E2C0E9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F13303-9F96-4B27-A370-B26593DBA0A3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="" xmlns:p14="http://schemas.microsoft.com/office/powerpoint/2010/main" val="2684655979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65562B55-25FA-43E0-8350-2A55D7751B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CB58C873-E345-4007-9854-350A1A7BF32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81038" y="1825625"/>
            <a:ext cx="4195762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="" xmlns:a16="http://schemas.microsoft.com/office/drawing/2014/main" id="{EF06D5AC-E90A-4B62-97C9-FC170F524EA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029200" y="1825625"/>
            <a:ext cx="4195763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="" xmlns:a16="http://schemas.microsoft.com/office/drawing/2014/main" id="{D5D7E446-8DB3-48DA-B81B-5F9B1D6C95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9BC594-1A22-4665-A950-171C37A06BBD}" type="datetimeFigureOut">
              <a:rPr lang="en-IN" smtClean="0"/>
              <a:pPr/>
              <a:t>19-04-2023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="" xmlns:a16="http://schemas.microsoft.com/office/drawing/2014/main" id="{430177C6-8155-4836-9CA1-9264DF0E75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="" xmlns:a16="http://schemas.microsoft.com/office/drawing/2014/main" id="{B22819C6-B1EA-4F79-A38E-D0D3FAAB3A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F13303-9F96-4B27-A370-B26593DBA0A3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="" xmlns:p14="http://schemas.microsoft.com/office/powerpoint/2010/main" val="41736627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95300" y="1535113"/>
            <a:ext cx="4376870" cy="639762"/>
          </a:xfrm>
          <a:prstGeom prst="rect">
            <a:avLst/>
          </a:prstGeom>
        </p:spPr>
        <p:txBody>
          <a:bodyPr vert="horz" lIns="91401" tIns="45701" rIns="91401" bIns="45701" anchor="b"/>
          <a:lstStyle>
            <a:lvl1pPr marL="0" indent="0">
              <a:buNone/>
              <a:defRPr sz="2000" b="1">
                <a:latin typeface="Georgia" pitchFamily="18" charset="0"/>
              </a:defRPr>
            </a:lvl1pPr>
            <a:lvl2pPr marL="457008" indent="0">
              <a:buNone/>
              <a:defRPr sz="2000" b="1"/>
            </a:lvl2pPr>
            <a:lvl3pPr marL="914015" indent="0">
              <a:buNone/>
              <a:defRPr sz="1800" b="1"/>
            </a:lvl3pPr>
            <a:lvl4pPr marL="1371024" indent="0">
              <a:buNone/>
              <a:defRPr sz="1600" b="1"/>
            </a:lvl4pPr>
            <a:lvl5pPr marL="1828030" indent="0">
              <a:buNone/>
              <a:defRPr sz="1600" b="1"/>
            </a:lvl5pPr>
            <a:lvl6pPr marL="2285038" indent="0">
              <a:buNone/>
              <a:defRPr sz="1600" b="1"/>
            </a:lvl6pPr>
            <a:lvl7pPr marL="2742045" indent="0">
              <a:buNone/>
              <a:defRPr sz="1600" b="1"/>
            </a:lvl7pPr>
            <a:lvl8pPr marL="3199054" indent="0">
              <a:buNone/>
              <a:defRPr sz="1600" b="1"/>
            </a:lvl8pPr>
            <a:lvl9pPr marL="3656062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95300" y="2174878"/>
            <a:ext cx="4376870" cy="3951288"/>
          </a:xfrm>
          <a:prstGeom prst="rect">
            <a:avLst/>
          </a:prstGeom>
        </p:spPr>
        <p:txBody>
          <a:bodyPr vert="horz" lIns="91401" tIns="45701" rIns="91401" bIns="45701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32114" y="1535113"/>
            <a:ext cx="4378590" cy="639762"/>
          </a:xfrm>
          <a:prstGeom prst="rect">
            <a:avLst/>
          </a:prstGeom>
        </p:spPr>
        <p:txBody>
          <a:bodyPr vert="horz" lIns="91401" tIns="45701" rIns="91401" bIns="45701" anchor="b"/>
          <a:lstStyle>
            <a:lvl1pPr marL="0" indent="0">
              <a:buNone/>
              <a:defRPr sz="2000" b="1">
                <a:latin typeface="Georgia" pitchFamily="18" charset="0"/>
              </a:defRPr>
            </a:lvl1pPr>
            <a:lvl2pPr marL="457008" indent="0">
              <a:buNone/>
              <a:defRPr sz="2000" b="1"/>
            </a:lvl2pPr>
            <a:lvl3pPr marL="914015" indent="0">
              <a:buNone/>
              <a:defRPr sz="1800" b="1"/>
            </a:lvl3pPr>
            <a:lvl4pPr marL="1371024" indent="0">
              <a:buNone/>
              <a:defRPr sz="1600" b="1"/>
            </a:lvl4pPr>
            <a:lvl5pPr marL="1828030" indent="0">
              <a:buNone/>
              <a:defRPr sz="1600" b="1"/>
            </a:lvl5pPr>
            <a:lvl6pPr marL="2285038" indent="0">
              <a:buNone/>
              <a:defRPr sz="1600" b="1"/>
            </a:lvl6pPr>
            <a:lvl7pPr marL="2742045" indent="0">
              <a:buNone/>
              <a:defRPr sz="1600" b="1"/>
            </a:lvl7pPr>
            <a:lvl8pPr marL="3199054" indent="0">
              <a:buNone/>
              <a:defRPr sz="1600" b="1"/>
            </a:lvl8pPr>
            <a:lvl9pPr marL="3656062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32114" y="2174878"/>
            <a:ext cx="4378590" cy="3951288"/>
          </a:xfrm>
          <a:prstGeom prst="rect">
            <a:avLst/>
          </a:prstGeom>
        </p:spPr>
        <p:txBody>
          <a:bodyPr vert="horz" lIns="91401" tIns="45701" rIns="91401" bIns="45701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436159" y="136481"/>
            <a:ext cx="8915400" cy="580889"/>
          </a:xfrm>
          <a:prstGeom prst="rect">
            <a:avLst/>
          </a:prstGeom>
        </p:spPr>
        <p:txBody>
          <a:bodyPr vert="horz" lIns="91401" tIns="45701" rIns="91401" bIns="45701"/>
          <a:lstStyle>
            <a:lvl1pPr algn="l">
              <a:defRPr sz="2400" b="1">
                <a:latin typeface="Georgia" pitchFamily="18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Rectangle 7"/>
          <p:cNvSpPr/>
          <p:nvPr userDrawn="1"/>
        </p:nvSpPr>
        <p:spPr>
          <a:xfrm>
            <a:off x="414471" y="580890"/>
            <a:ext cx="9077060" cy="50321"/>
          </a:xfrm>
          <a:prstGeom prst="rect">
            <a:avLst/>
          </a:prstGeom>
          <a:solidFill>
            <a:schemeClr val="tx1"/>
          </a:solidFill>
          <a:ln w="25400" cap="flat" cmpd="sng" algn="ctr">
            <a:noFill/>
            <a:prstDash val="solid"/>
          </a:ln>
          <a:effectLst/>
        </p:spPr>
        <p:txBody>
          <a:bodyPr lIns="91401" tIns="45701" rIns="91401" bIns="45701" rtlCol="0" anchor="ctr"/>
          <a:lstStyle/>
          <a:p>
            <a:pPr algn="ctr" defTabSz="914015">
              <a:defRPr/>
            </a:pPr>
            <a:endParaRPr lang="en-US" kern="0" dirty="0">
              <a:solidFill>
                <a:sysClr val="window" lastClr="FFFFFF"/>
              </a:solidFill>
              <a:latin typeface="Calibri"/>
            </a:endParaRPr>
          </a:p>
        </p:txBody>
      </p:sp>
      <p:sp>
        <p:nvSpPr>
          <p:cNvPr id="9" name="Rectangle 8"/>
          <p:cNvSpPr/>
          <p:nvPr userDrawn="1"/>
        </p:nvSpPr>
        <p:spPr>
          <a:xfrm>
            <a:off x="412755" y="6426685"/>
            <a:ext cx="9077060" cy="50321"/>
          </a:xfrm>
          <a:prstGeom prst="rect">
            <a:avLst/>
          </a:prstGeom>
          <a:solidFill>
            <a:schemeClr val="tx1"/>
          </a:solidFill>
          <a:ln w="25400" cap="flat" cmpd="sng" algn="ctr">
            <a:noFill/>
            <a:prstDash val="solid"/>
          </a:ln>
          <a:effectLst/>
        </p:spPr>
        <p:txBody>
          <a:bodyPr lIns="91401" tIns="45701" rIns="91401" bIns="45701" rtlCol="0" anchor="ctr"/>
          <a:lstStyle/>
          <a:p>
            <a:pPr algn="ctr" defTabSz="914015">
              <a:defRPr/>
            </a:pPr>
            <a:endParaRPr lang="en-US" kern="0" dirty="0">
              <a:solidFill>
                <a:sysClr val="window" lastClr="FFFFFF"/>
              </a:solidFill>
              <a:latin typeface="Calibri"/>
            </a:endParaRPr>
          </a:p>
        </p:txBody>
      </p:sp>
      <p:sp>
        <p:nvSpPr>
          <p:cNvPr id="10" name="Slide Number Placeholder 5"/>
          <p:cNvSpPr txBox="1">
            <a:spLocks/>
          </p:cNvSpPr>
          <p:nvPr userDrawn="1"/>
        </p:nvSpPr>
        <p:spPr>
          <a:xfrm>
            <a:off x="7099300" y="6492881"/>
            <a:ext cx="2311400" cy="365125"/>
          </a:xfrm>
          <a:prstGeom prst="rect">
            <a:avLst/>
          </a:prstGeom>
        </p:spPr>
        <p:txBody>
          <a:bodyPr vert="horz" lIns="91401" tIns="45701" rIns="91401" bIns="45701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14015">
              <a:defRPr/>
            </a:pPr>
            <a:fld id="{004E86E7-5AEA-4252-8A72-145CFAF8147D}" type="slidenum">
              <a:rPr lang="en-US">
                <a:solidFill>
                  <a:sysClr val="windowText" lastClr="000000">
                    <a:tint val="75000"/>
                  </a:sysClr>
                </a:solidFill>
                <a:latin typeface="Calibri"/>
              </a:rPr>
              <a:pPr defTabSz="914015">
                <a:defRPr/>
              </a:pPr>
              <a:t>‹#›</a:t>
            </a:fld>
            <a:endParaRPr lang="en-US" dirty="0">
              <a:solidFill>
                <a:sysClr val="windowText" lastClr="000000">
                  <a:tint val="75000"/>
                </a:sysClr>
              </a:solidFill>
              <a:latin typeface="Calibri"/>
            </a:endParaRPr>
          </a:p>
        </p:txBody>
      </p:sp>
      <p:sp>
        <p:nvSpPr>
          <p:cNvPr id="11" name="Footer Placeholder 4"/>
          <p:cNvSpPr txBox="1">
            <a:spLocks/>
          </p:cNvSpPr>
          <p:nvPr userDrawn="1"/>
        </p:nvSpPr>
        <p:spPr>
          <a:xfrm>
            <a:off x="414470" y="6492881"/>
            <a:ext cx="8418380" cy="365125"/>
          </a:xfrm>
          <a:prstGeom prst="rect">
            <a:avLst/>
          </a:prstGeom>
        </p:spPr>
        <p:txBody>
          <a:bodyPr vert="horz" lIns="91401" tIns="45701" rIns="91401" bIns="45701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 defTabSz="914015">
              <a:defRPr/>
            </a:pPr>
            <a:r>
              <a:rPr lang="en-US" dirty="0">
                <a:solidFill>
                  <a:sysClr val="windowText" lastClr="000000">
                    <a:tint val="75000"/>
                  </a:sysClr>
                </a:solidFill>
                <a:latin typeface="Calibri"/>
              </a:rPr>
              <a:t>&lt;Title&gt;							&lt;Date&gt;</a:t>
            </a:r>
          </a:p>
        </p:txBody>
      </p:sp>
    </p:spTree>
    <p:extLst>
      <p:ext uri="{BB962C8B-B14F-4D97-AF65-F5344CB8AC3E}">
        <p14:creationId xmlns="" xmlns:p14="http://schemas.microsoft.com/office/powerpoint/2010/main" val="1826315831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B8E32F4B-5B49-4464-B34B-08D5D37E36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2625" y="365125"/>
            <a:ext cx="8543925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="" xmlns:a16="http://schemas.microsoft.com/office/drawing/2014/main" id="{595C1EA5-5CB6-45E0-AA8D-B8065F2965D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82625" y="1681163"/>
            <a:ext cx="419100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="" xmlns:a16="http://schemas.microsoft.com/office/drawing/2014/main" id="{CC6A3A1E-4538-4A2B-A367-477B31BCE47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82625" y="2505075"/>
            <a:ext cx="4191000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="" xmlns:a16="http://schemas.microsoft.com/office/drawing/2014/main" id="{1B92F184-FB54-4602-87E9-1725CC00AF9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5014913" y="1681163"/>
            <a:ext cx="421163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="" xmlns:a16="http://schemas.microsoft.com/office/drawing/2014/main" id="{9F2AD064-A474-4C64-860C-E1486377894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5014913" y="2505075"/>
            <a:ext cx="421163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="" xmlns:a16="http://schemas.microsoft.com/office/drawing/2014/main" id="{480F2254-E8BB-4549-AF73-1D277B23FA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9BC594-1A22-4665-A950-171C37A06BBD}" type="datetimeFigureOut">
              <a:rPr lang="en-IN" smtClean="0"/>
              <a:pPr/>
              <a:t>19-04-2023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="" xmlns:a16="http://schemas.microsoft.com/office/drawing/2014/main" id="{309F5F29-0F6D-4000-9906-BAAE427563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="" xmlns:a16="http://schemas.microsoft.com/office/drawing/2014/main" id="{47790C4C-C7F3-4FE2-B770-D9A5FEEA67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F13303-9F96-4B27-A370-B26593DBA0A3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="" xmlns:p14="http://schemas.microsoft.com/office/powerpoint/2010/main" val="3905603999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E922C608-B289-4E93-B83F-F8D5ECFA4B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="" xmlns:a16="http://schemas.microsoft.com/office/drawing/2014/main" id="{8B6BD25A-0D4D-4982-8F94-1B80677AF6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9BC594-1A22-4665-A950-171C37A06BBD}" type="datetimeFigureOut">
              <a:rPr lang="en-IN" smtClean="0"/>
              <a:pPr/>
              <a:t>19-04-2023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="" xmlns:a16="http://schemas.microsoft.com/office/drawing/2014/main" id="{1F2FC99E-9316-436E-9CE0-B1CFAD5FC0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="" xmlns:a16="http://schemas.microsoft.com/office/drawing/2014/main" id="{66464C2A-AC77-42EC-8083-D47E001E28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F13303-9F96-4B27-A370-B26593DBA0A3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="" xmlns:p14="http://schemas.microsoft.com/office/powerpoint/2010/main" val="2160264365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="" xmlns:a16="http://schemas.microsoft.com/office/drawing/2014/main" id="{18BBE206-404C-4198-9277-91BC7E3F2C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9BC594-1A22-4665-A950-171C37A06BBD}" type="datetimeFigureOut">
              <a:rPr lang="en-IN" smtClean="0"/>
              <a:pPr/>
              <a:t>19-04-2023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="" xmlns:a16="http://schemas.microsoft.com/office/drawing/2014/main" id="{5065346A-8B17-45D3-A7AE-A66A7A3E3A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="" xmlns:a16="http://schemas.microsoft.com/office/drawing/2014/main" id="{46E36060-2753-4DE6-9E05-9B812192D8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F13303-9F96-4B27-A370-B26593DBA0A3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="" xmlns:p14="http://schemas.microsoft.com/office/powerpoint/2010/main" val="3856185601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5311D75B-5F40-4A6B-9B83-2B589A9904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2625" y="457200"/>
            <a:ext cx="3194050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E99B1D27-CE84-4F72-8EE0-9D56BB78A37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11638" y="987425"/>
            <a:ext cx="5014912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="" xmlns:a16="http://schemas.microsoft.com/office/drawing/2014/main" id="{F504CAB4-F546-4438-8E2B-36B628BD2C5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82625" y="2057400"/>
            <a:ext cx="3194050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="" xmlns:a16="http://schemas.microsoft.com/office/drawing/2014/main" id="{21761C78-C532-474E-BE07-1C78B6C11A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9BC594-1A22-4665-A950-171C37A06BBD}" type="datetimeFigureOut">
              <a:rPr lang="en-IN" smtClean="0"/>
              <a:pPr/>
              <a:t>19-04-2023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="" xmlns:a16="http://schemas.microsoft.com/office/drawing/2014/main" id="{AD13E29B-FC55-4A80-A39C-4E1617C0E2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="" xmlns:a16="http://schemas.microsoft.com/office/drawing/2014/main" id="{BBF2D8F7-0A5B-4F2A-BC39-1633176112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F13303-9F96-4B27-A370-B26593DBA0A3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="" xmlns:p14="http://schemas.microsoft.com/office/powerpoint/2010/main" val="2293396422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B89AA593-64CC-4C08-91FF-2369194FBB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2625" y="457200"/>
            <a:ext cx="3194050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="" xmlns:a16="http://schemas.microsoft.com/office/drawing/2014/main" id="{AEB775FD-B3A0-4B1C-8490-CF91C333617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4211638" y="987425"/>
            <a:ext cx="5014912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="" xmlns:a16="http://schemas.microsoft.com/office/drawing/2014/main" id="{753E2FE8-43AB-49BD-9F87-BCC98819240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82625" y="2057400"/>
            <a:ext cx="3194050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="" xmlns:a16="http://schemas.microsoft.com/office/drawing/2014/main" id="{C832A92D-7D0D-4793-9879-A350564412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9BC594-1A22-4665-A950-171C37A06BBD}" type="datetimeFigureOut">
              <a:rPr lang="en-IN" smtClean="0"/>
              <a:pPr/>
              <a:t>19-04-2023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="" xmlns:a16="http://schemas.microsoft.com/office/drawing/2014/main" id="{9A964293-E8B6-4F52-BDBE-C1EB1D3048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="" xmlns:a16="http://schemas.microsoft.com/office/drawing/2014/main" id="{B4611F21-9C1A-4FE9-A6C0-085708DD9E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F13303-9F96-4B27-A370-B26593DBA0A3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="" xmlns:p14="http://schemas.microsoft.com/office/powerpoint/2010/main" val="2558520273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4B634882-B3C9-468F-9487-1DF88C029E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="" xmlns:a16="http://schemas.microsoft.com/office/drawing/2014/main" id="{9DBC8114-8E49-4973-972A-C501668E323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8F0722D5-AC01-40DB-AEF3-BBC0B003B8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9BC594-1A22-4665-A950-171C37A06BBD}" type="datetimeFigureOut">
              <a:rPr lang="en-IN" smtClean="0"/>
              <a:pPr/>
              <a:t>19-04-2023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53BBB513-074D-4315-8A28-567BBBF14C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B68B2AF2-F236-40AD-8D69-EEA60E3701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F13303-9F96-4B27-A370-B26593DBA0A3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="" xmlns:p14="http://schemas.microsoft.com/office/powerpoint/2010/main" val="433004933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="" xmlns:a16="http://schemas.microsoft.com/office/drawing/2014/main" id="{F5D0CC2B-BDAC-4984-9B21-605D75FE038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7089775" y="365125"/>
            <a:ext cx="2135188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="" xmlns:a16="http://schemas.microsoft.com/office/drawing/2014/main" id="{19DC1AD4-5B97-49F2-B8DE-8333510D738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81038" y="365125"/>
            <a:ext cx="6256337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418DCEDC-B0DC-4298-8D0D-580B6E6842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9BC594-1A22-4665-A950-171C37A06BBD}" type="datetimeFigureOut">
              <a:rPr lang="en-IN" smtClean="0"/>
              <a:pPr/>
              <a:t>19-04-2023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98AEFB79-1889-4BAE-A2D0-ACC59B666D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8934E8E7-96B0-46E3-8AC8-84E2F4BD30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F13303-9F96-4B27-A370-B26593DBA0A3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="" xmlns:p14="http://schemas.microsoft.com/office/powerpoint/2010/main" val="91158841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5300" y="274638"/>
            <a:ext cx="8915400" cy="1143000"/>
          </a:xfrm>
          <a:prstGeom prst="rect">
            <a:avLst/>
          </a:prstGeom>
        </p:spPr>
        <p:txBody>
          <a:bodyPr vert="horz" lIns="91401" tIns="45701" rIns="91401" bIns="45701"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="" xmlns:p14="http://schemas.microsoft.com/office/powerpoint/2010/main" val="5602901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commented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1"/>
          <p:cNvCxnSpPr/>
          <p:nvPr userDrawn="1"/>
        </p:nvCxnSpPr>
        <p:spPr>
          <a:xfrm>
            <a:off x="404945" y="6587827"/>
            <a:ext cx="9077060" cy="0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" name="Straight Connector 2"/>
          <p:cNvCxnSpPr/>
          <p:nvPr userDrawn="1"/>
        </p:nvCxnSpPr>
        <p:spPr>
          <a:xfrm>
            <a:off x="436159" y="1052736"/>
            <a:ext cx="9053656" cy="0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="" xmlns:p14="http://schemas.microsoft.com/office/powerpoint/2010/main" val="302289108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5300" y="273050"/>
            <a:ext cx="3259006" cy="1162050"/>
          </a:xfrm>
          <a:prstGeom prst="rect">
            <a:avLst/>
          </a:prstGeom>
        </p:spPr>
        <p:txBody>
          <a:bodyPr vert="horz" lIns="91401" tIns="45701" rIns="91401" bIns="45701"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72972" y="273053"/>
            <a:ext cx="5537729" cy="5853113"/>
          </a:xfrm>
          <a:prstGeom prst="rect">
            <a:avLst/>
          </a:prstGeom>
        </p:spPr>
        <p:txBody>
          <a:bodyPr vert="horz" lIns="91401" tIns="45701" rIns="91401" bIns="45701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95300" y="1435103"/>
            <a:ext cx="3259006" cy="4691063"/>
          </a:xfrm>
          <a:prstGeom prst="rect">
            <a:avLst/>
          </a:prstGeom>
        </p:spPr>
        <p:txBody>
          <a:bodyPr vert="horz" lIns="91401" tIns="45701" rIns="91401" bIns="45701"/>
          <a:lstStyle>
            <a:lvl1pPr marL="0" indent="0">
              <a:buNone/>
              <a:defRPr sz="1400"/>
            </a:lvl1pPr>
            <a:lvl2pPr marL="457008" indent="0">
              <a:buNone/>
              <a:defRPr sz="1200"/>
            </a:lvl2pPr>
            <a:lvl3pPr marL="914015" indent="0">
              <a:buNone/>
              <a:defRPr sz="1000"/>
            </a:lvl3pPr>
            <a:lvl4pPr marL="1371024" indent="0">
              <a:buNone/>
              <a:defRPr sz="900"/>
            </a:lvl4pPr>
            <a:lvl5pPr marL="1828030" indent="0">
              <a:buNone/>
              <a:defRPr sz="900"/>
            </a:lvl5pPr>
            <a:lvl6pPr marL="2285038" indent="0">
              <a:buNone/>
              <a:defRPr sz="900"/>
            </a:lvl6pPr>
            <a:lvl7pPr marL="2742045" indent="0">
              <a:buNone/>
              <a:defRPr sz="900"/>
            </a:lvl7pPr>
            <a:lvl8pPr marL="3199054" indent="0">
              <a:buNone/>
              <a:defRPr sz="900"/>
            </a:lvl8pPr>
            <a:lvl9pPr marL="3656062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="" xmlns:p14="http://schemas.microsoft.com/office/powerpoint/2010/main" val="423285176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41645" y="4800600"/>
            <a:ext cx="5943600" cy="566738"/>
          </a:xfrm>
          <a:prstGeom prst="rect">
            <a:avLst/>
          </a:prstGeom>
        </p:spPr>
        <p:txBody>
          <a:bodyPr vert="horz" lIns="91401" tIns="45701" rIns="91401" bIns="45701"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941645" y="612775"/>
            <a:ext cx="5943600" cy="4114800"/>
          </a:xfrm>
          <a:prstGeom prst="rect">
            <a:avLst/>
          </a:prstGeom>
        </p:spPr>
        <p:txBody>
          <a:bodyPr vert="horz" lIns="91401" tIns="45701" rIns="91401" bIns="45701"/>
          <a:lstStyle>
            <a:lvl1pPr marL="0" indent="0">
              <a:buNone/>
              <a:defRPr sz="3200"/>
            </a:lvl1pPr>
            <a:lvl2pPr marL="457008" indent="0">
              <a:buNone/>
              <a:defRPr sz="2800"/>
            </a:lvl2pPr>
            <a:lvl3pPr marL="914015" indent="0">
              <a:buNone/>
              <a:defRPr sz="2400"/>
            </a:lvl3pPr>
            <a:lvl4pPr marL="1371024" indent="0">
              <a:buNone/>
              <a:defRPr sz="2000"/>
            </a:lvl4pPr>
            <a:lvl5pPr marL="1828030" indent="0">
              <a:buNone/>
              <a:defRPr sz="2000"/>
            </a:lvl5pPr>
            <a:lvl6pPr marL="2285038" indent="0">
              <a:buNone/>
              <a:defRPr sz="2000"/>
            </a:lvl6pPr>
            <a:lvl7pPr marL="2742045" indent="0">
              <a:buNone/>
              <a:defRPr sz="2000"/>
            </a:lvl7pPr>
            <a:lvl8pPr marL="3199054" indent="0">
              <a:buNone/>
              <a:defRPr sz="2000"/>
            </a:lvl8pPr>
            <a:lvl9pPr marL="3656062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41645" y="5367338"/>
            <a:ext cx="5943600" cy="804862"/>
          </a:xfrm>
          <a:prstGeom prst="rect">
            <a:avLst/>
          </a:prstGeom>
        </p:spPr>
        <p:txBody>
          <a:bodyPr vert="horz" lIns="91401" tIns="45701" rIns="91401" bIns="45701"/>
          <a:lstStyle>
            <a:lvl1pPr marL="0" indent="0">
              <a:buNone/>
              <a:defRPr sz="1400"/>
            </a:lvl1pPr>
            <a:lvl2pPr marL="457008" indent="0">
              <a:buNone/>
              <a:defRPr sz="1200"/>
            </a:lvl2pPr>
            <a:lvl3pPr marL="914015" indent="0">
              <a:buNone/>
              <a:defRPr sz="1000"/>
            </a:lvl3pPr>
            <a:lvl4pPr marL="1371024" indent="0">
              <a:buNone/>
              <a:defRPr sz="900"/>
            </a:lvl4pPr>
            <a:lvl5pPr marL="1828030" indent="0">
              <a:buNone/>
              <a:defRPr sz="900"/>
            </a:lvl5pPr>
            <a:lvl6pPr marL="2285038" indent="0">
              <a:buNone/>
              <a:defRPr sz="900"/>
            </a:lvl6pPr>
            <a:lvl7pPr marL="2742045" indent="0">
              <a:buNone/>
              <a:defRPr sz="900"/>
            </a:lvl7pPr>
            <a:lvl8pPr marL="3199054" indent="0">
              <a:buNone/>
              <a:defRPr sz="900"/>
            </a:lvl8pPr>
            <a:lvl9pPr marL="3656062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="" xmlns:p14="http://schemas.microsoft.com/office/powerpoint/2010/main" val="39730888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5.xml"/><Relationship Id="rId13" Type="http://schemas.openxmlformats.org/officeDocument/2006/relationships/slideLayout" Target="../slideLayouts/slideLayout30.xml"/><Relationship Id="rId18" Type="http://schemas.openxmlformats.org/officeDocument/2006/relationships/theme" Target="../theme/theme2.xml"/><Relationship Id="rId3" Type="http://schemas.openxmlformats.org/officeDocument/2006/relationships/slideLayout" Target="../slideLayouts/slideLayout20.xml"/><Relationship Id="rId7" Type="http://schemas.openxmlformats.org/officeDocument/2006/relationships/slideLayout" Target="../slideLayouts/slideLayout24.xml"/><Relationship Id="rId12" Type="http://schemas.openxmlformats.org/officeDocument/2006/relationships/slideLayout" Target="../slideLayouts/slideLayout29.xml"/><Relationship Id="rId17" Type="http://schemas.openxmlformats.org/officeDocument/2006/relationships/slideLayout" Target="../slideLayouts/slideLayout34.xml"/><Relationship Id="rId2" Type="http://schemas.openxmlformats.org/officeDocument/2006/relationships/slideLayout" Target="../slideLayouts/slideLayout19.xml"/><Relationship Id="rId16" Type="http://schemas.openxmlformats.org/officeDocument/2006/relationships/slideLayout" Target="../slideLayouts/slideLayout33.xml"/><Relationship Id="rId1" Type="http://schemas.openxmlformats.org/officeDocument/2006/relationships/slideLayout" Target="../slideLayouts/slideLayout18.xml"/><Relationship Id="rId6" Type="http://schemas.openxmlformats.org/officeDocument/2006/relationships/slideLayout" Target="../slideLayouts/slideLayout23.xml"/><Relationship Id="rId11" Type="http://schemas.openxmlformats.org/officeDocument/2006/relationships/slideLayout" Target="../slideLayouts/slideLayout28.xml"/><Relationship Id="rId5" Type="http://schemas.openxmlformats.org/officeDocument/2006/relationships/slideLayout" Target="../slideLayouts/slideLayout22.xml"/><Relationship Id="rId15" Type="http://schemas.openxmlformats.org/officeDocument/2006/relationships/slideLayout" Target="../slideLayouts/slideLayout32.xml"/><Relationship Id="rId10" Type="http://schemas.openxmlformats.org/officeDocument/2006/relationships/slideLayout" Target="../slideLayouts/slideLayout27.xml"/><Relationship Id="rId19" Type="http://schemas.openxmlformats.org/officeDocument/2006/relationships/image" Target="../media/image3.png"/><Relationship Id="rId4" Type="http://schemas.openxmlformats.org/officeDocument/2006/relationships/slideLayout" Target="../slideLayouts/slideLayout21.xml"/><Relationship Id="rId9" Type="http://schemas.openxmlformats.org/officeDocument/2006/relationships/slideLayout" Target="../slideLayouts/slideLayout26.xml"/><Relationship Id="rId14" Type="http://schemas.openxmlformats.org/officeDocument/2006/relationships/slideLayout" Target="../slideLayouts/slideLayout31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2.xml"/><Relationship Id="rId3" Type="http://schemas.openxmlformats.org/officeDocument/2006/relationships/slideLayout" Target="../slideLayouts/slideLayout37.xml"/><Relationship Id="rId7" Type="http://schemas.openxmlformats.org/officeDocument/2006/relationships/slideLayout" Target="../slideLayouts/slideLayout41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36.xml"/><Relationship Id="rId1" Type="http://schemas.openxmlformats.org/officeDocument/2006/relationships/slideLayout" Target="../slideLayouts/slideLayout35.xml"/><Relationship Id="rId6" Type="http://schemas.openxmlformats.org/officeDocument/2006/relationships/slideLayout" Target="../slideLayouts/slideLayout40.xml"/><Relationship Id="rId11" Type="http://schemas.openxmlformats.org/officeDocument/2006/relationships/slideLayout" Target="../slideLayouts/slideLayout45.xml"/><Relationship Id="rId5" Type="http://schemas.openxmlformats.org/officeDocument/2006/relationships/slideLayout" Target="../slideLayouts/slideLayout39.xml"/><Relationship Id="rId10" Type="http://schemas.openxmlformats.org/officeDocument/2006/relationships/slideLayout" Target="../slideLayouts/slideLayout44.xml"/><Relationship Id="rId4" Type="http://schemas.openxmlformats.org/officeDocument/2006/relationships/slideLayout" Target="../slideLayouts/slideLayout38.xml"/><Relationship Id="rId9" Type="http://schemas.openxmlformats.org/officeDocument/2006/relationships/slideLayout" Target="../slideLayouts/slideLayout43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3.xml"/><Relationship Id="rId3" Type="http://schemas.openxmlformats.org/officeDocument/2006/relationships/slideLayout" Target="../slideLayouts/slideLayout48.xml"/><Relationship Id="rId7" Type="http://schemas.openxmlformats.org/officeDocument/2006/relationships/slideLayout" Target="../slideLayouts/slideLayout52.xml"/><Relationship Id="rId12" Type="http://schemas.openxmlformats.org/officeDocument/2006/relationships/theme" Target="../theme/theme4.xml"/><Relationship Id="rId2" Type="http://schemas.openxmlformats.org/officeDocument/2006/relationships/slideLayout" Target="../slideLayouts/slideLayout47.xml"/><Relationship Id="rId1" Type="http://schemas.openxmlformats.org/officeDocument/2006/relationships/slideLayout" Target="../slideLayouts/slideLayout46.xml"/><Relationship Id="rId6" Type="http://schemas.openxmlformats.org/officeDocument/2006/relationships/slideLayout" Target="../slideLayouts/slideLayout51.xml"/><Relationship Id="rId11" Type="http://schemas.openxmlformats.org/officeDocument/2006/relationships/slideLayout" Target="../slideLayouts/slideLayout56.xml"/><Relationship Id="rId5" Type="http://schemas.openxmlformats.org/officeDocument/2006/relationships/slideLayout" Target="../slideLayouts/slideLayout50.xml"/><Relationship Id="rId10" Type="http://schemas.openxmlformats.org/officeDocument/2006/relationships/slideLayout" Target="../slideLayouts/slideLayout55.xml"/><Relationship Id="rId4" Type="http://schemas.openxmlformats.org/officeDocument/2006/relationships/slideLayout" Target="../slideLayouts/slideLayout49.xml"/><Relationship Id="rId9" Type="http://schemas.openxmlformats.org/officeDocument/2006/relationships/slideLayout" Target="../slideLayouts/slideLayout5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228600" y="6323111"/>
            <a:ext cx="2805704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sz="1400" b="1" dirty="0"/>
              <a:t>www.anubhavtrainings.com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="" xmlns:a16="http://schemas.microsoft.com/office/drawing/2014/main" id="{B632F133-AC7B-4BFC-9A60-F9C1BF83B8C7}"/>
              </a:ext>
            </a:extLst>
          </p:cNvPr>
          <p:cNvPicPr>
            <a:picLocks noChangeAspect="1"/>
          </p:cNvPicPr>
          <p:nvPr userDrawn="1"/>
        </p:nvPicPr>
        <p:blipFill>
          <a:blip r:embed="rId19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15400" y="152400"/>
            <a:ext cx="540040" cy="533400"/>
          </a:xfrm>
          <a:prstGeom prst="rect">
            <a:avLst/>
          </a:prstGeom>
        </p:spPr>
      </p:pic>
    </p:spTree>
    <p:extLst>
      <p:ext uri="{BB962C8B-B14F-4D97-AF65-F5344CB8AC3E}">
        <p14:creationId xmlns="" xmlns:p14="http://schemas.microsoft.com/office/powerpoint/2010/main" val="8917643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0" r:id="rId1"/>
    <p:sldLayoutId id="2147483702" r:id="rId2"/>
    <p:sldLayoutId id="2147483703" r:id="rId3"/>
    <p:sldLayoutId id="2147483704" r:id="rId4"/>
    <p:sldLayoutId id="2147483705" r:id="rId5"/>
    <p:sldLayoutId id="2147483706" r:id="rId6"/>
    <p:sldLayoutId id="2147483707" r:id="rId7"/>
    <p:sldLayoutId id="2147483708" r:id="rId8"/>
    <p:sldLayoutId id="2147483709" r:id="rId9"/>
    <p:sldLayoutId id="2147483710" r:id="rId10"/>
    <p:sldLayoutId id="2147483711" r:id="rId11"/>
    <p:sldLayoutId id="2147483712" r:id="rId12"/>
    <p:sldLayoutId id="2147483713" r:id="rId13"/>
    <p:sldLayoutId id="2147483714" r:id="rId14"/>
    <p:sldLayoutId id="2147483715" r:id="rId15"/>
    <p:sldLayoutId id="2147483716" r:id="rId16"/>
    <p:sldLayoutId id="2147483827" r:id="rId17"/>
  </p:sldLayoutIdLst>
  <p:txStyles>
    <p:titleStyle>
      <a:lvl1pPr algn="ctr" defTabSz="457008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756" indent="-342756" algn="l" defTabSz="457008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637" indent="-285630" algn="l" defTabSz="457008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519" indent="-228504" algn="l" defTabSz="457008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599527" indent="-228504" algn="l" defTabSz="457008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6534" indent="-228504" algn="l" defTabSz="457008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3543" indent="-228504" algn="l" defTabSz="457008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0550" indent="-228504" algn="l" defTabSz="457008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7557" indent="-228504" algn="l" defTabSz="457008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4566" indent="-228504" algn="l" defTabSz="457008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00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008" algn="l" defTabSz="45700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015" algn="l" defTabSz="45700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024" algn="l" defTabSz="45700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030" algn="l" defTabSz="45700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038" algn="l" defTabSz="45700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2045" algn="l" defTabSz="45700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199054" algn="l" defTabSz="45700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6062" algn="l" defTabSz="45700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tsv1 (1).png"/>
          <p:cNvPicPr>
            <a:picLocks noChangeAspect="1"/>
          </p:cNvPicPr>
          <p:nvPr userDrawn="1"/>
        </p:nvPicPr>
        <p:blipFill>
          <a:blip r:embed="rId19"/>
          <a:stretch>
            <a:fillRect/>
          </a:stretch>
        </p:blipFill>
        <p:spPr>
          <a:xfrm>
            <a:off x="9144000" y="152400"/>
            <a:ext cx="609600" cy="685800"/>
          </a:xfrm>
          <a:prstGeom prst="rect">
            <a:avLst/>
          </a:prstGeom>
        </p:spPr>
      </p:pic>
      <p:sp>
        <p:nvSpPr>
          <p:cNvPr id="4" name="Rectangle 3"/>
          <p:cNvSpPr/>
          <p:nvPr userDrawn="1"/>
        </p:nvSpPr>
        <p:spPr>
          <a:xfrm>
            <a:off x="228600" y="6356866"/>
            <a:ext cx="280570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IN" dirty="0" smtClean="0"/>
              <a:t>www.anubhavtrainings.com</a:t>
            </a:r>
            <a:endParaRPr lang="en-IN" dirty="0"/>
          </a:p>
        </p:txBody>
      </p:sp>
    </p:spTree>
    <p:extLst>
      <p:ext uri="{BB962C8B-B14F-4D97-AF65-F5344CB8AC3E}">
        <p14:creationId xmlns="" xmlns:p14="http://schemas.microsoft.com/office/powerpoint/2010/main" val="8917643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29" r:id="rId1"/>
    <p:sldLayoutId id="2147483830" r:id="rId2"/>
    <p:sldLayoutId id="2147483831" r:id="rId3"/>
    <p:sldLayoutId id="2147483832" r:id="rId4"/>
    <p:sldLayoutId id="2147483833" r:id="rId5"/>
    <p:sldLayoutId id="2147483834" r:id="rId6"/>
    <p:sldLayoutId id="2147483835" r:id="rId7"/>
    <p:sldLayoutId id="2147483836" r:id="rId8"/>
    <p:sldLayoutId id="2147483837" r:id="rId9"/>
    <p:sldLayoutId id="2147483838" r:id="rId10"/>
    <p:sldLayoutId id="2147483839" r:id="rId11"/>
    <p:sldLayoutId id="2147483840" r:id="rId12"/>
    <p:sldLayoutId id="2147483841" r:id="rId13"/>
    <p:sldLayoutId id="2147483842" r:id="rId14"/>
    <p:sldLayoutId id="2147483843" r:id="rId15"/>
    <p:sldLayoutId id="2147483844" r:id="rId16"/>
    <p:sldLayoutId id="2147483845" r:id="rId17"/>
  </p:sldLayoutIdLst>
  <p:txStyles>
    <p:titleStyle>
      <a:lvl1pPr algn="ctr" defTabSz="457008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756" indent="-342756" algn="l" defTabSz="457008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637" indent="-285630" algn="l" defTabSz="457008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519" indent="-228504" algn="l" defTabSz="457008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599527" indent="-228504" algn="l" defTabSz="457008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6534" indent="-228504" algn="l" defTabSz="457008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3543" indent="-228504" algn="l" defTabSz="457008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0550" indent="-228504" algn="l" defTabSz="457008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7557" indent="-228504" algn="l" defTabSz="457008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4566" indent="-228504" algn="l" defTabSz="457008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00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008" algn="l" defTabSz="45700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015" algn="l" defTabSz="45700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024" algn="l" defTabSz="45700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030" algn="l" defTabSz="45700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038" algn="l" defTabSz="45700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2045" algn="l" defTabSz="45700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199054" algn="l" defTabSz="45700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6062" algn="l" defTabSz="45700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="" xmlns:a16="http://schemas.microsoft.com/office/drawing/2014/main" id="{F749E7F9-D1B1-46EE-9F0E-AF74F6FCEE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1038" y="365125"/>
            <a:ext cx="854392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="" xmlns:a16="http://schemas.microsoft.com/office/drawing/2014/main" id="{84D7CF9E-D3A0-4C9E-8EA5-93AC02F03ED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81038" y="1825625"/>
            <a:ext cx="8543925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5D69A61A-AB38-47E5-A4AC-E4E5AB0F305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81038" y="6356350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40011A1-68B2-4768-B2D2-2D56F529FB50}" type="datetimeFigureOut">
              <a:rPr lang="en-IN" smtClean="0"/>
              <a:pPr/>
              <a:t>19-04-2023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0BF9A303-3D63-462A-A45D-9998DB53CA4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281363" y="6356350"/>
            <a:ext cx="33432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5BF31967-E732-4F7B-B6B9-B5E3D0BB447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996113" y="6356350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0D381C3-C2FD-4263-B779-90E9754ACE52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="" xmlns:p14="http://schemas.microsoft.com/office/powerpoint/2010/main" val="23382831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16" r:id="rId1"/>
    <p:sldLayoutId id="2147483817" r:id="rId2"/>
    <p:sldLayoutId id="2147483818" r:id="rId3"/>
    <p:sldLayoutId id="2147483819" r:id="rId4"/>
    <p:sldLayoutId id="2147483820" r:id="rId5"/>
    <p:sldLayoutId id="2147483821" r:id="rId6"/>
    <p:sldLayoutId id="2147483822" r:id="rId7"/>
    <p:sldLayoutId id="2147483823" r:id="rId8"/>
    <p:sldLayoutId id="2147483824" r:id="rId9"/>
    <p:sldLayoutId id="2147483825" r:id="rId10"/>
    <p:sldLayoutId id="2147483826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="" xmlns:a16="http://schemas.microsoft.com/office/drawing/2014/main" id="{E76F693B-2B80-467F-AE7E-55B46D9AEE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1038" y="365125"/>
            <a:ext cx="854392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="" xmlns:a16="http://schemas.microsoft.com/office/drawing/2014/main" id="{115BFCCC-CF57-4595-98DF-93D81E76877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81038" y="1825625"/>
            <a:ext cx="8543925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09AC82F1-E9BB-44CB-868F-5CE4A97A0EB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81038" y="6356350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69BC594-1A22-4665-A950-171C37A06BBD}" type="datetimeFigureOut">
              <a:rPr lang="en-IN" smtClean="0"/>
              <a:pPr/>
              <a:t>19-04-2023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9FA7C78C-EF38-4469-8A5D-218C8A279DD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281363" y="6356350"/>
            <a:ext cx="33432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0D4617A6-99C0-41FB-BDFB-FB20532BCCA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996113" y="6356350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EF13303-9F96-4B27-A370-B26593DBA0A3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="" xmlns:p14="http://schemas.microsoft.com/office/powerpoint/2010/main" val="24940034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04" r:id="rId1"/>
    <p:sldLayoutId id="2147483805" r:id="rId2"/>
    <p:sldLayoutId id="2147483806" r:id="rId3"/>
    <p:sldLayoutId id="2147483807" r:id="rId4"/>
    <p:sldLayoutId id="2147483808" r:id="rId5"/>
    <p:sldLayoutId id="2147483809" r:id="rId6"/>
    <p:sldLayoutId id="2147483810" r:id="rId7"/>
    <p:sldLayoutId id="2147483811" r:id="rId8"/>
    <p:sldLayoutId id="2147483812" r:id="rId9"/>
    <p:sldLayoutId id="2147483813" r:id="rId10"/>
    <p:sldLayoutId id="2147483814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1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16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hyperlink" Target="https://anubhavtrainings.com/" TargetMode="External"/><Relationship Id="rId3" Type="http://schemas.openxmlformats.org/officeDocument/2006/relationships/image" Target="../media/image16.tiff"/><Relationship Id="rId7" Type="http://schemas.openxmlformats.org/officeDocument/2006/relationships/image" Target="../media/image20.jpeg"/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16.xml"/><Relationship Id="rId6" Type="http://schemas.openxmlformats.org/officeDocument/2006/relationships/image" Target="../media/image19.tiff"/><Relationship Id="rId5" Type="http://schemas.openxmlformats.org/officeDocument/2006/relationships/image" Target="../media/image18.tiff"/><Relationship Id="rId4" Type="http://schemas.openxmlformats.org/officeDocument/2006/relationships/image" Target="../media/image17.tiff"/><Relationship Id="rId9" Type="http://schemas.openxmlformats.org/officeDocument/2006/relationships/image" Target="../media/image1.pn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youtube.com/watch?v=NV8UD9QnJ4A&amp;list=PLcxqFaocb9WLaza2kOjkUCDIQGbzNos6p" TargetMode="External"/><Relationship Id="rId3" Type="http://schemas.openxmlformats.org/officeDocument/2006/relationships/image" Target="../media/image21.jpeg"/><Relationship Id="rId7" Type="http://schemas.openxmlformats.org/officeDocument/2006/relationships/image" Target="../media/image23.jpeg"/><Relationship Id="rId2" Type="http://schemas.openxmlformats.org/officeDocument/2006/relationships/hyperlink" Target="https://www.youtube.com/watch?v=vlKBQ3g0w_E&amp;list=PLcxqFaocb9WIQJ-kptyPuiMSVWZVd2ff_&amp;index=1" TargetMode="External"/><Relationship Id="rId1" Type="http://schemas.openxmlformats.org/officeDocument/2006/relationships/slideLayout" Target="../slideLayouts/slideLayout16.xml"/><Relationship Id="rId6" Type="http://schemas.openxmlformats.org/officeDocument/2006/relationships/hyperlink" Target="https://www.youtube.com/watch?v=xQzhXhq1ZyI&amp;list=PLcxqFaocb9WLtnq-rpXbRy5hnKECxr95G" TargetMode="External"/><Relationship Id="rId5" Type="http://schemas.openxmlformats.org/officeDocument/2006/relationships/image" Target="../media/image22.jpeg"/><Relationship Id="rId4" Type="http://schemas.openxmlformats.org/officeDocument/2006/relationships/hyperlink" Target="https://www.youtube.com/watch?v=aVPk_FE9O3s&amp;list=PLcxqFaocb9WJ8g8TZPsHQIEcSjKW9F0IE&amp;index=2" TargetMode="External"/><Relationship Id="rId9" Type="http://schemas.openxmlformats.org/officeDocument/2006/relationships/image" Target="../media/image2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6.xml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6.xml"/><Relationship Id="rId4" Type="http://schemas.openxmlformats.org/officeDocument/2006/relationships/image" Target="../media/image11.em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6"/>
          <p:cNvSpPr/>
          <p:nvPr/>
        </p:nvSpPr>
        <p:spPr>
          <a:xfrm>
            <a:off x="0" y="0"/>
            <a:ext cx="9906000" cy="65532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  <a:gd name="connsiteX4" fmla="*/ 0 w 12192000"/>
              <a:gd name="connsiteY4" fmla="*/ 0 h 6858000"/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8915400 w 12192000"/>
              <a:gd name="connsiteY2" fmla="*/ 4593771 h 6858000"/>
              <a:gd name="connsiteX3" fmla="*/ 0 w 12192000"/>
              <a:gd name="connsiteY3" fmla="*/ 6858000 h 6858000"/>
              <a:gd name="connsiteX4" fmla="*/ 0 w 12192000"/>
              <a:gd name="connsiteY4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8915400" y="4593771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blipFill dpi="0" rotWithShape="1">
            <a:blip r:embed="rId2">
              <a:extLst>
                <a:ext uri="{BEBA8EAE-BF5A-486C-A8C5-ECC9F3942E4B}">
                  <a14:imgProps xmlns="" xmlns:a14="http://schemas.microsoft.com/office/drawing/2010/main">
                    <a14:imgLayer r:embed="rId3">
                      <a14:imgEffect>
                        <a14:brightnessContrast bright="-70000"/>
                      </a14:imgEffect>
                    </a14:imgLayer>
                  </a14:imgProps>
                </a:ext>
                <a:ext uri="{28A0092B-C50C-407E-A947-70E740481C1C}">
                  <a14:useLocalDpi xmlns="" xmlns:a14="http://schemas.microsoft.com/office/drawing/2010/main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algn="l" rtl="0" eaLnBrk="1" latinLnBrk="0" hangingPunct="1">
              <a:spcBef>
                <a:spcPts val="0"/>
              </a:spcBef>
              <a:spcAft>
                <a:spcPts val="0"/>
              </a:spcAft>
            </a:pPr>
            <a:endParaRPr lang="en-US" sz="1600" dirty="0">
              <a:effectLst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23864" y="1968432"/>
            <a:ext cx="5386387" cy="5424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925" spc="-122" dirty="0">
                <a:solidFill>
                  <a:schemeClr val="bg1"/>
                </a:solidFill>
              </a:rPr>
              <a:t>Neeraj Gupta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="" xmlns:a16="http://schemas.microsoft.com/office/drawing/2014/main" id="{B632F133-AC7B-4BFC-9A60-F9C1BF83B8C7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91789" y="4719469"/>
            <a:ext cx="1514212" cy="149559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="" xmlns:a16="http://schemas.microsoft.com/office/drawing/2014/main" id="{029AD5CA-C2E2-40A6-8CE6-90DA460ACF0D}"/>
              </a:ext>
            </a:extLst>
          </p:cNvPr>
          <p:cNvSpPr txBox="1"/>
          <p:nvPr/>
        </p:nvSpPr>
        <p:spPr>
          <a:xfrm>
            <a:off x="99703" y="768103"/>
            <a:ext cx="840748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en-US" sz="4000" b="1" dirty="0">
                <a:solidFill>
                  <a:srgbClr val="FFC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SAP S/4HANA Training </a:t>
            </a:r>
          </a:p>
          <a:p>
            <a:pPr lvl="0"/>
            <a:r>
              <a:rPr lang="en-US" sz="3200" dirty="0">
                <a:solidFill>
                  <a:srgbClr val="00B0F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MASTER DATA GOVERNANCE (SAP MDG)</a:t>
            </a:r>
            <a:endParaRPr lang="en-US" sz="4000" dirty="0">
              <a:solidFill>
                <a:srgbClr val="00B0F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="" xmlns:a16="http://schemas.microsoft.com/office/drawing/2014/main" id="{053ED572-8ED0-A520-1D6D-CCAABE91BE1E}"/>
              </a:ext>
            </a:extLst>
          </p:cNvPr>
          <p:cNvSpPr txBox="1"/>
          <p:nvPr/>
        </p:nvSpPr>
        <p:spPr>
          <a:xfrm>
            <a:off x="127580" y="2754572"/>
            <a:ext cx="7340019" cy="206210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b="1" kern="1200" dirty="0">
                <a:solidFill>
                  <a:srgbClr val="FFFFFF"/>
                </a:solidFill>
                <a:effectLst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Session </a:t>
            </a:r>
            <a:r>
              <a:rPr lang="en-US" sz="3200" b="1" kern="1200" dirty="0" smtClean="0">
                <a:solidFill>
                  <a:srgbClr val="FFFFFF"/>
                </a:solidFill>
                <a:effectLst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12</a:t>
            </a:r>
          </a:p>
          <a:p>
            <a:r>
              <a:rPr lang="en-US" sz="3200" b="1" dirty="0" smtClean="0">
                <a:solidFill>
                  <a:srgbClr val="FFC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SAP MDG – Derivations</a:t>
            </a:r>
            <a:endParaRPr lang="id-ID" sz="3200" b="1" dirty="0" smtClean="0">
              <a:solidFill>
                <a:srgbClr val="FFC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id-ID" sz="3200" b="1" dirty="0" smtClean="0">
              <a:solidFill>
                <a:srgbClr val="FFC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algn="l" rtl="0" eaLnBrk="1" latinLnBrk="0" hangingPunct="1">
              <a:spcBef>
                <a:spcPts val="0"/>
              </a:spcBef>
              <a:spcAft>
                <a:spcPts val="0"/>
              </a:spcAft>
            </a:pPr>
            <a:endParaRPr lang="en-US" sz="3200" b="1" kern="1200" dirty="0">
              <a:solidFill>
                <a:srgbClr val="FFFFFF"/>
              </a:solidFill>
              <a:effectLst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4" descr="Free Vector | Flat people with question marks background">
            <a:extLst>
              <a:ext uri="{FF2B5EF4-FFF2-40B4-BE49-F238E27FC236}">
                <a16:creationId xmlns="" xmlns:a16="http://schemas.microsoft.com/office/drawing/2014/main" id="{E158EC70-4769-4E41-A278-C90EC4E480C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 t="1" b="22246"/>
          <a:stretch/>
        </p:blipFill>
        <p:spPr bwMode="auto">
          <a:xfrm>
            <a:off x="1501840" y="1170203"/>
            <a:ext cx="6174599" cy="4800962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="" xmlns:a16="http://schemas.microsoft.com/office/drawing/2014/main" id="{994C3DB2-D47E-4B94-804B-87AF1FDEF86E}"/>
              </a:ext>
            </a:extLst>
          </p:cNvPr>
          <p:cNvSpPr txBox="1"/>
          <p:nvPr/>
        </p:nvSpPr>
        <p:spPr>
          <a:xfrm>
            <a:off x="3684732" y="1498456"/>
            <a:ext cx="4540250" cy="6424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575" b="1" dirty="0"/>
              <a:t>Questions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="" xmlns:a16="http://schemas.microsoft.com/office/drawing/2014/main" id="{B632F133-AC7B-4BFC-9A60-F9C1BF83B8C7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46801" y="690023"/>
            <a:ext cx="582318" cy="575158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4" descr="Ski Jumping Arena - Free Presentation Templates">
            <a:extLst>
              <a:ext uri="{FF2B5EF4-FFF2-40B4-BE49-F238E27FC236}">
                <a16:creationId xmlns="" xmlns:a16="http://schemas.microsoft.com/office/drawing/2014/main" id="{B0D7E6A1-F72A-4F69-B4FB-A4ED7A0C6CE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 r="2246" b="2246"/>
          <a:stretch/>
        </p:blipFill>
        <p:spPr bwMode="auto">
          <a:xfrm>
            <a:off x="0" y="642938"/>
            <a:ext cx="9906000" cy="5572125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1552552" y="3536672"/>
            <a:ext cx="5386387" cy="5424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742950">
              <a:defRPr/>
            </a:pPr>
            <a:r>
              <a:rPr lang="en-US" sz="2925" spc="-122" dirty="0">
                <a:solidFill>
                  <a:prstClr val="white"/>
                </a:solidFill>
                <a:latin typeface="Calibri" panose="020F0502020204030204"/>
              </a:rPr>
              <a:t>Neeraj </a:t>
            </a:r>
            <a:r>
              <a:rPr lang="en-US" sz="2925" spc="-122" dirty="0" err="1">
                <a:solidFill>
                  <a:prstClr val="white"/>
                </a:solidFill>
                <a:latin typeface="Calibri" panose="020F0502020204030204"/>
              </a:rPr>
              <a:t>gupta</a:t>
            </a:r>
            <a:endParaRPr lang="en-US" sz="2925" spc="-122" dirty="0">
              <a:solidFill>
                <a:prstClr val="white"/>
              </a:solidFill>
              <a:latin typeface="Calibri" panose="020F0502020204030204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="" xmlns:a16="http://schemas.microsoft.com/office/drawing/2014/main" id="{B632F133-AC7B-4BFC-9A60-F9C1BF83B8C7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796" y="642938"/>
            <a:ext cx="1606730" cy="1586975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ight Triangle 2">
            <a:extLst>
              <a:ext uri="{FF2B5EF4-FFF2-40B4-BE49-F238E27FC236}">
                <a16:creationId xmlns="" xmlns:a16="http://schemas.microsoft.com/office/drawing/2014/main" id="{EAF14BF4-9A45-8B4E-AA65-A815CC72E5A3}"/>
              </a:ext>
            </a:extLst>
          </p:cNvPr>
          <p:cNvSpPr/>
          <p:nvPr/>
        </p:nvSpPr>
        <p:spPr>
          <a:xfrm flipH="1">
            <a:off x="2462101" y="2543508"/>
            <a:ext cx="7443896" cy="3671555"/>
          </a:xfrm>
          <a:prstGeom prst="rtTriangle">
            <a:avLst/>
          </a:prstGeom>
          <a:solidFill>
            <a:srgbClr val="18A7C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742950">
              <a:defRPr/>
            </a:pPr>
            <a:endParaRPr lang="en-US" sz="1463">
              <a:solidFill>
                <a:srgbClr val="FFFFFF"/>
              </a:solidFill>
              <a:latin typeface="Arial" panose="020B0604020202020204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="" xmlns:a16="http://schemas.microsoft.com/office/drawing/2014/main" id="{520F6EAF-BDD9-FA40-9881-470C78C023CA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email">
            <a:extLst>
              <a:ext uri="{28A0092B-C50C-407E-A947-70E740481C1C}">
                <a14:useLocalDpi xmlns="" xmlns:a14="http://schemas.microsoft.com/office/drawing/2010/main"/>
              </a:ext>
            </a:extLst>
          </a:blip>
          <a:srcRect/>
          <a:stretch/>
        </p:blipFill>
        <p:spPr>
          <a:xfrm>
            <a:off x="1290" y="642937"/>
            <a:ext cx="9903421" cy="3963324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="" xmlns:a16="http://schemas.microsoft.com/office/drawing/2014/main" id="{7D8E97E7-E23C-4E4A-A0AF-1C43E32D5148}"/>
              </a:ext>
            </a:extLst>
          </p:cNvPr>
          <p:cNvSpPr/>
          <p:nvPr/>
        </p:nvSpPr>
        <p:spPr>
          <a:xfrm>
            <a:off x="2580" y="634577"/>
            <a:ext cx="9902131" cy="3971684"/>
          </a:xfrm>
          <a:prstGeom prst="rect">
            <a:avLst/>
          </a:prstGeom>
          <a:gradFill>
            <a:gsLst>
              <a:gs pos="89000">
                <a:schemeClr val="accent4">
                  <a:lumMod val="75000"/>
                  <a:alpha val="96000"/>
                </a:schemeClr>
              </a:gs>
              <a:gs pos="29000">
                <a:schemeClr val="tx2">
                  <a:alpha val="84000"/>
                </a:schemeClr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742801">
              <a:defRPr/>
            </a:pPr>
            <a:endParaRPr lang="en-US" sz="1463">
              <a:solidFill>
                <a:srgbClr val="FFFF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="" xmlns:a16="http://schemas.microsoft.com/office/drawing/2014/main" id="{F6FFC3F4-1A5C-6446-9CE3-98CE002CFF5F}"/>
              </a:ext>
            </a:extLst>
          </p:cNvPr>
          <p:cNvSpPr/>
          <p:nvPr/>
        </p:nvSpPr>
        <p:spPr>
          <a:xfrm>
            <a:off x="284911" y="5511987"/>
            <a:ext cx="2954351" cy="5425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742801">
              <a:defRPr/>
            </a:pPr>
            <a:r>
              <a:rPr lang="en-US" sz="1463" b="1" dirty="0">
                <a:solidFill>
                  <a:srgbClr val="44546A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Contact us today!</a:t>
            </a:r>
          </a:p>
          <a:p>
            <a:pPr defTabSz="742801">
              <a:defRPr/>
            </a:pPr>
            <a:r>
              <a:rPr lang="en-US" sz="1463" dirty="0">
                <a:solidFill>
                  <a:srgbClr val="44546A"/>
                </a:solidFill>
                <a:latin typeface="Arial" panose="020B0604020202020204"/>
              </a:rPr>
              <a:t>https://anubhavtrainings.com/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="" xmlns:a16="http://schemas.microsoft.com/office/drawing/2014/main" id="{7A91E6F4-0EB3-3446-B962-79A0A253F3F7}"/>
              </a:ext>
            </a:extLst>
          </p:cNvPr>
          <p:cNvSpPr/>
          <p:nvPr/>
        </p:nvSpPr>
        <p:spPr>
          <a:xfrm>
            <a:off x="6646534" y="3020231"/>
            <a:ext cx="2624605" cy="2423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742950">
              <a:defRPr/>
            </a:pPr>
            <a:r>
              <a:rPr lang="en-IN" sz="975" spc="41" dirty="0">
                <a:solidFill>
                  <a:srgbClr val="FFFFFF">
                    <a:lumMod val="95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We build the workforce of the future.</a:t>
            </a:r>
            <a:endParaRPr lang="en-US" sz="975" spc="41" dirty="0">
              <a:solidFill>
                <a:srgbClr val="FFFFFF">
                  <a:lumMod val="95000"/>
                </a:srgb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="" xmlns:a16="http://schemas.microsoft.com/office/drawing/2014/main" id="{89EED0AA-D6A0-854A-9888-8400B6D1FE48}"/>
              </a:ext>
            </a:extLst>
          </p:cNvPr>
          <p:cNvSpPr/>
          <p:nvPr/>
        </p:nvSpPr>
        <p:spPr>
          <a:xfrm>
            <a:off x="992871" y="3172879"/>
            <a:ext cx="1464057" cy="5424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742950">
              <a:defRPr/>
            </a:pPr>
            <a:r>
              <a:rPr lang="en-US" sz="1950" dirty="0">
                <a:solidFill>
                  <a:srgbClr val="FFFFFF"/>
                </a:solidFill>
                <a:latin typeface="Arial" panose="020B0604020202020204"/>
              </a:rPr>
              <a:t>250+ </a:t>
            </a:r>
          </a:p>
          <a:p>
            <a:pPr algn="ctr" defTabSz="742950">
              <a:defRPr/>
            </a:pPr>
            <a:r>
              <a:rPr lang="en-US" sz="975" dirty="0">
                <a:solidFill>
                  <a:srgbClr val="FFFFFF"/>
                </a:solidFill>
                <a:latin typeface="Arial" panose="020B0604020202020204"/>
              </a:rPr>
              <a:t>Corporate Clients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="" xmlns:a16="http://schemas.microsoft.com/office/drawing/2014/main" id="{DFBD6F02-53D0-BF4D-BF2A-4BD3E0AC1D30}"/>
              </a:ext>
            </a:extLst>
          </p:cNvPr>
          <p:cNvSpPr/>
          <p:nvPr/>
        </p:nvSpPr>
        <p:spPr>
          <a:xfrm>
            <a:off x="2296027" y="3172879"/>
            <a:ext cx="1464057" cy="5424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742950">
              <a:defRPr/>
            </a:pPr>
            <a:r>
              <a:rPr lang="en-US" sz="1950" dirty="0">
                <a:solidFill>
                  <a:srgbClr val="FFFFFF"/>
                </a:solidFill>
                <a:latin typeface="Arial" panose="020B0604020202020204"/>
              </a:rPr>
              <a:t>30,000+</a:t>
            </a:r>
          </a:p>
          <a:p>
            <a:pPr algn="ctr" defTabSz="742950">
              <a:defRPr/>
            </a:pPr>
            <a:r>
              <a:rPr lang="en-US" sz="975" dirty="0">
                <a:solidFill>
                  <a:srgbClr val="FFFFFF"/>
                </a:solidFill>
                <a:latin typeface="Arial" panose="020B0604020202020204"/>
              </a:rPr>
              <a:t>Learners Trained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="" xmlns:a16="http://schemas.microsoft.com/office/drawing/2014/main" id="{B3EFFD71-D9A6-F843-8D97-4553654A0BAE}"/>
              </a:ext>
            </a:extLst>
          </p:cNvPr>
          <p:cNvSpPr/>
          <p:nvPr/>
        </p:nvSpPr>
        <p:spPr>
          <a:xfrm>
            <a:off x="3653488" y="3170961"/>
            <a:ext cx="1464057" cy="5424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742950">
              <a:defRPr/>
            </a:pPr>
            <a:r>
              <a:rPr lang="en-US" sz="1950" dirty="0">
                <a:solidFill>
                  <a:srgbClr val="FFFFFF"/>
                </a:solidFill>
                <a:latin typeface="Arial" panose="020B0604020202020204"/>
              </a:rPr>
              <a:t>25000+ </a:t>
            </a:r>
          </a:p>
          <a:p>
            <a:pPr algn="ctr" defTabSz="742950">
              <a:defRPr/>
            </a:pPr>
            <a:r>
              <a:rPr lang="en-US" sz="975" dirty="0">
                <a:solidFill>
                  <a:srgbClr val="FFFFFF"/>
                </a:solidFill>
                <a:latin typeface="Arial" panose="020B0604020202020204"/>
              </a:rPr>
              <a:t>Learners Placed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="" xmlns:a16="http://schemas.microsoft.com/office/drawing/2014/main" id="{6BBB1580-5754-8F41-9AD0-21D8AE6FD293}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lum bright="70000" contrast="-70000"/>
            <a:extLst>
              <a:ext uri="{28A0092B-C50C-407E-A947-70E740481C1C}">
                <a14:useLocalDpi xmlns=""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49168" y="2495065"/>
            <a:ext cx="520184" cy="520184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="" xmlns:a16="http://schemas.microsoft.com/office/drawing/2014/main" id="{465C330F-D3B3-C54E-A760-411AF08F9062}"/>
              </a:ext>
            </a:extLst>
          </p:cNvPr>
          <p:cNvPicPr>
            <a:picLocks noChangeAspect="1"/>
          </p:cNvPicPr>
          <p:nvPr/>
        </p:nvPicPr>
        <p:blipFill>
          <a:blip r:embed="rId4" cstate="email">
            <a:lum bright="70000" contrast="-70000"/>
            <a:extLst>
              <a:ext uri="{28A0092B-C50C-407E-A947-70E740481C1C}">
                <a14:useLocalDpi xmlns=""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767714" y="2489314"/>
            <a:ext cx="546084" cy="546084"/>
          </a:xfrm>
          <a:prstGeom prst="rect">
            <a:avLst/>
          </a:prstGeom>
        </p:spPr>
      </p:pic>
      <p:sp>
        <p:nvSpPr>
          <p:cNvPr id="13" name="Rectangle 12"/>
          <p:cNvSpPr/>
          <p:nvPr/>
        </p:nvSpPr>
        <p:spPr>
          <a:xfrm>
            <a:off x="514057" y="1204797"/>
            <a:ext cx="5340295" cy="84253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742950">
              <a:defRPr/>
            </a:pPr>
            <a:r>
              <a:rPr lang="en-US" sz="1625" b="1" dirty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We’re committed to empower you to be</a:t>
            </a:r>
          </a:p>
          <a:p>
            <a:pPr algn="ctr" defTabSz="742950">
              <a:defRPr/>
            </a:pPr>
            <a:r>
              <a:rPr lang="en-US" sz="1625" b="1" dirty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Most Desirable Resource</a:t>
            </a:r>
          </a:p>
          <a:p>
            <a:pPr algn="ctr" defTabSz="742950">
              <a:defRPr/>
            </a:pPr>
            <a:r>
              <a:rPr lang="en-US" sz="1625" b="1" dirty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through powerful training solutions.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="" xmlns:a16="http://schemas.microsoft.com/office/drawing/2014/main" id="{29B88429-5E3E-E649-B2EC-6D73DF20380B}"/>
              </a:ext>
            </a:extLst>
          </p:cNvPr>
          <p:cNvSpPr/>
          <p:nvPr/>
        </p:nvSpPr>
        <p:spPr>
          <a:xfrm>
            <a:off x="284912" y="4704550"/>
            <a:ext cx="3170028" cy="74251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742950">
              <a:defRPr/>
            </a:pPr>
            <a:r>
              <a:rPr lang="en-US" sz="1625" b="1" spc="81" dirty="0">
                <a:solidFill>
                  <a:srgbClr val="F97700"/>
                </a:solidFill>
                <a:latin typeface="Arial" panose="020B0604020202020204"/>
              </a:rPr>
              <a:t>FREE WEBINARS </a:t>
            </a:r>
          </a:p>
          <a:p>
            <a:pPr defTabSz="742950">
              <a:defRPr/>
            </a:pPr>
            <a:r>
              <a:rPr lang="en-US" sz="1300" i="1" dirty="0">
                <a:solidFill>
                  <a:srgbClr val="F97700"/>
                </a:solidFill>
                <a:latin typeface="Arial" panose="020B0604020202020204"/>
              </a:rPr>
              <a:t>Sign up for free webinars with industry experts every fortnight!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="" xmlns:a16="http://schemas.microsoft.com/office/drawing/2014/main" id="{A2992D5F-5E6B-654B-9458-11A35BA426B5}"/>
              </a:ext>
            </a:extLst>
          </p:cNvPr>
          <p:cNvPicPr>
            <a:picLocks noChangeAspect="1"/>
          </p:cNvPicPr>
          <p:nvPr/>
        </p:nvPicPr>
        <p:blipFill>
          <a:blip r:embed="rId5" cstate="email">
            <a:lum bright="70000" contrast="-70000"/>
            <a:extLst>
              <a:ext uri="{28A0092B-C50C-407E-A947-70E740481C1C}">
                <a14:useLocalDpi xmlns=""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024102" y="2425864"/>
            <a:ext cx="692321" cy="692321"/>
          </a:xfrm>
          <a:prstGeom prst="rect">
            <a:avLst/>
          </a:prstGeom>
        </p:spPr>
      </p:pic>
      <p:grpSp>
        <p:nvGrpSpPr>
          <p:cNvPr id="16" name="Group 13">
            <a:extLst>
              <a:ext uri="{FF2B5EF4-FFF2-40B4-BE49-F238E27FC236}">
                <a16:creationId xmlns="" xmlns:a16="http://schemas.microsoft.com/office/drawing/2014/main" id="{C4CE162D-F9BF-9140-A233-D39001B36CFD}"/>
              </a:ext>
            </a:extLst>
          </p:cNvPr>
          <p:cNvGrpSpPr/>
          <p:nvPr/>
        </p:nvGrpSpPr>
        <p:grpSpPr>
          <a:xfrm>
            <a:off x="5296928" y="3380336"/>
            <a:ext cx="4560275" cy="2747665"/>
            <a:chOff x="4482563" y="4980191"/>
            <a:chExt cx="3128574" cy="1841396"/>
          </a:xfrm>
        </p:grpSpPr>
        <p:pic>
          <p:nvPicPr>
            <p:cNvPr id="17" name="Picture 16">
              <a:extLst>
                <a:ext uri="{FF2B5EF4-FFF2-40B4-BE49-F238E27FC236}">
                  <a16:creationId xmlns="" xmlns:a16="http://schemas.microsoft.com/office/drawing/2014/main" id="{62C3C8DA-341B-5A4B-82D2-EE674B9C2DA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4482563" y="4980191"/>
              <a:ext cx="3128574" cy="1841396"/>
            </a:xfrm>
            <a:prstGeom prst="rect">
              <a:avLst/>
            </a:prstGeom>
          </p:spPr>
        </p:pic>
        <p:pic>
          <p:nvPicPr>
            <p:cNvPr id="18" name="Picture 17">
              <a:extLst>
                <a:ext uri="{FF2B5EF4-FFF2-40B4-BE49-F238E27FC236}">
                  <a16:creationId xmlns="" xmlns:a16="http://schemas.microsoft.com/office/drawing/2014/main" id="{3F68CD41-8EF3-B443-924E-319DE8B1689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 cstate="email">
              <a:extLst>
                <a:ext uri="{28A0092B-C50C-407E-A947-70E740481C1C}">
                  <a14:useLocalDpi xmlns=""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4906220" y="5127342"/>
              <a:ext cx="2275190" cy="1498325"/>
            </a:xfrm>
            <a:prstGeom prst="rect">
              <a:avLst/>
            </a:prstGeom>
          </p:spPr>
        </p:pic>
      </p:grpSp>
      <p:sp>
        <p:nvSpPr>
          <p:cNvPr id="19" name="Rectangle 18">
            <a:extLst>
              <a:ext uri="{FF2B5EF4-FFF2-40B4-BE49-F238E27FC236}">
                <a16:creationId xmlns="" xmlns:a16="http://schemas.microsoft.com/office/drawing/2014/main" id="{34C82462-A6A9-9F40-B874-C2786492A285}"/>
              </a:ext>
            </a:extLst>
          </p:cNvPr>
          <p:cNvSpPr/>
          <p:nvPr/>
        </p:nvSpPr>
        <p:spPr>
          <a:xfrm>
            <a:off x="3651163" y="5172879"/>
            <a:ext cx="1784906" cy="444839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742950">
              <a:defRPr/>
            </a:pPr>
            <a:endParaRPr lang="en-US" sz="1463">
              <a:solidFill>
                <a:srgbClr val="FFFFFF"/>
              </a:solidFill>
              <a:latin typeface="Arial" panose="020B0604020202020204"/>
            </a:endParaRPr>
          </a:p>
        </p:txBody>
      </p:sp>
      <p:sp>
        <p:nvSpPr>
          <p:cNvPr id="20" name="Rectangle 19">
            <a:hlinkClick r:id="rId8"/>
            <a:extLst>
              <a:ext uri="{FF2B5EF4-FFF2-40B4-BE49-F238E27FC236}">
                <a16:creationId xmlns="" xmlns:a16="http://schemas.microsoft.com/office/drawing/2014/main" id="{B7D41E04-1B35-BD4F-8B37-C6CC88C6B995}"/>
              </a:ext>
            </a:extLst>
          </p:cNvPr>
          <p:cNvSpPr/>
          <p:nvPr/>
        </p:nvSpPr>
        <p:spPr>
          <a:xfrm>
            <a:off x="3575715" y="5104269"/>
            <a:ext cx="1784906" cy="444839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742950">
              <a:defRPr/>
            </a:pPr>
            <a:endParaRPr lang="en-US" sz="1463">
              <a:solidFill>
                <a:srgbClr val="FFFFFF"/>
              </a:solidFill>
              <a:latin typeface="Arial" panose="020B0604020202020204"/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="" xmlns:a16="http://schemas.microsoft.com/office/drawing/2014/main" id="{6AA9D7C5-0368-6645-B73F-D51BF9C01567}"/>
              </a:ext>
            </a:extLst>
          </p:cNvPr>
          <p:cNvSpPr/>
          <p:nvPr/>
        </p:nvSpPr>
        <p:spPr>
          <a:xfrm>
            <a:off x="3903430" y="5185513"/>
            <a:ext cx="1228221" cy="31745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742950">
              <a:defRPr/>
            </a:pPr>
            <a:r>
              <a:rPr lang="en-US" sz="1463" b="1" dirty="0">
                <a:solidFill>
                  <a:srgbClr val="44546A"/>
                </a:solidFill>
                <a:latin typeface="Arial" panose="020B0604020202020204"/>
              </a:rPr>
              <a:t>Enroll Now!</a:t>
            </a:r>
            <a:endParaRPr lang="en-US" sz="1463" b="1" dirty="0">
              <a:solidFill>
                <a:srgbClr val="000000"/>
              </a:solidFill>
              <a:latin typeface="Arial" panose="020B0604020202020204"/>
            </a:endParaRPr>
          </a:p>
        </p:txBody>
      </p:sp>
      <p:pic>
        <p:nvPicPr>
          <p:cNvPr id="22" name="Picture 21">
            <a:extLst>
              <a:ext uri="{FF2B5EF4-FFF2-40B4-BE49-F238E27FC236}">
                <a16:creationId xmlns="" xmlns:a16="http://schemas.microsoft.com/office/drawing/2014/main" id="{50EE5CC4-6884-48A9-8EE9-C0C15B8FD140}"/>
              </a:ext>
            </a:extLst>
          </p:cNvPr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29682" y="1050162"/>
            <a:ext cx="1589803" cy="1570256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="" xmlns:a16="http://schemas.microsoft.com/office/drawing/2014/main" id="{3C8A4613-6F8A-40A2-B2DE-12F49D2C9098}"/>
              </a:ext>
            </a:extLst>
          </p:cNvPr>
          <p:cNvSpPr txBox="1"/>
          <p:nvPr/>
        </p:nvSpPr>
        <p:spPr>
          <a:xfrm>
            <a:off x="156210" y="109772"/>
            <a:ext cx="9313140" cy="54245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925" dirty="0">
                <a:latin typeface="Cooper Black" panose="0208090404030B020404" pitchFamily="18" charset="0"/>
              </a:rPr>
              <a:t>More from AnubhavTrainings.com</a:t>
            </a:r>
          </a:p>
        </p:txBody>
      </p:sp>
      <p:pic>
        <p:nvPicPr>
          <p:cNvPr id="4" name="Picture 3">
            <a:hlinkClick r:id="rId2"/>
            <a:extLst>
              <a:ext uri="{FF2B5EF4-FFF2-40B4-BE49-F238E27FC236}">
                <a16:creationId xmlns="" xmlns:a16="http://schemas.microsoft.com/office/drawing/2014/main" id="{3C11E744-8456-4A37-9BA0-092AF3415D4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61776" y="1314583"/>
            <a:ext cx="4653344" cy="2805361"/>
          </a:xfrm>
          <a:prstGeom prst="rect">
            <a:avLst/>
          </a:prstGeom>
          <a:scene3d>
            <a:camera prst="perspectiveLeft"/>
            <a:lightRig rig="threePt" dir="t"/>
          </a:scene3d>
        </p:spPr>
      </p:pic>
      <p:pic>
        <p:nvPicPr>
          <p:cNvPr id="5" name="Picture 4">
            <a:hlinkClick r:id="rId4"/>
            <a:extLst>
              <a:ext uri="{FF2B5EF4-FFF2-40B4-BE49-F238E27FC236}">
                <a16:creationId xmlns="" xmlns:a16="http://schemas.microsoft.com/office/drawing/2014/main" id="{D78BFE9E-91A1-40B2-B91E-34E16BAEAB5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28600" y="1045720"/>
            <a:ext cx="5486306" cy="3074224"/>
          </a:xfrm>
          <a:prstGeom prst="rect">
            <a:avLst/>
          </a:prstGeom>
          <a:scene3d>
            <a:camera prst="perspectiveLeft"/>
            <a:lightRig rig="threePt" dir="t"/>
          </a:scene3d>
        </p:spPr>
      </p:pic>
      <p:pic>
        <p:nvPicPr>
          <p:cNvPr id="6" name="Picture 5">
            <a:hlinkClick r:id="rId6"/>
            <a:extLst>
              <a:ext uri="{FF2B5EF4-FFF2-40B4-BE49-F238E27FC236}">
                <a16:creationId xmlns="" xmlns:a16="http://schemas.microsoft.com/office/drawing/2014/main" id="{4B4996AA-9A5C-4627-ABFF-5F312BFC766D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61776" y="3188264"/>
            <a:ext cx="4653344" cy="2875967"/>
          </a:xfrm>
          <a:prstGeom prst="rect">
            <a:avLst/>
          </a:prstGeom>
          <a:scene3d>
            <a:camera prst="perspectiveLeft"/>
            <a:lightRig rig="threePt" dir="t"/>
          </a:scene3d>
        </p:spPr>
      </p:pic>
      <p:pic>
        <p:nvPicPr>
          <p:cNvPr id="7" name="Picture 6">
            <a:hlinkClick r:id="rId8"/>
            <a:extLst>
              <a:ext uri="{FF2B5EF4-FFF2-40B4-BE49-F238E27FC236}">
                <a16:creationId xmlns="" xmlns:a16="http://schemas.microsoft.com/office/drawing/2014/main" id="{82B165D0-C409-4669-9E36-D2FB63835D83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56210" y="3356794"/>
            <a:ext cx="4874133" cy="2685094"/>
          </a:xfrm>
          <a:prstGeom prst="rect">
            <a:avLst/>
          </a:prstGeom>
          <a:scene3d>
            <a:camera prst="perspectiveLeft"/>
            <a:lightRig rig="threePt" dir="t"/>
          </a:scene3d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Oval 23">
            <a:extLst>
              <a:ext uri="{FF2B5EF4-FFF2-40B4-BE49-F238E27FC236}">
                <a16:creationId xmlns:a16="http://schemas.microsoft.com/office/drawing/2014/main" xmlns="" id="{75003939-D75A-4D80-9497-44F17EF8AA4F}"/>
              </a:ext>
            </a:extLst>
          </p:cNvPr>
          <p:cNvSpPr/>
          <p:nvPr/>
        </p:nvSpPr>
        <p:spPr>
          <a:xfrm>
            <a:off x="145343" y="262890"/>
            <a:ext cx="464257" cy="369331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b="1" dirty="0"/>
              <a:t>12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xmlns="" id="{7C85EDD6-9ACA-4925-9E7F-93BE3DF271A5}"/>
              </a:ext>
            </a:extLst>
          </p:cNvPr>
          <p:cNvSpPr txBox="1"/>
          <p:nvPr/>
        </p:nvSpPr>
        <p:spPr>
          <a:xfrm>
            <a:off x="609600" y="260650"/>
            <a:ext cx="8153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SAP MDG – </a:t>
            </a:r>
            <a:r>
              <a:rPr lang="en-US" sz="1800" b="1" dirty="0">
                <a:latin typeface="Arial" panose="020B0604020202020204" pitchFamily="34" charset="0"/>
                <a:cs typeface="Arial" panose="020B0604020202020204" pitchFamily="34" charset="0"/>
              </a:rPr>
              <a:t>Derivations</a:t>
            </a:r>
            <a:r>
              <a:rPr lang="en-US" sz="18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BADIs </a:t>
            </a:r>
            <a:endParaRPr lang="en-US" altLang="en-US" b="1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xmlns="" id="{C4BC389A-4CD2-441D-A4CA-B6964CF8B116}"/>
              </a:ext>
            </a:extLst>
          </p:cNvPr>
          <p:cNvSpPr txBox="1"/>
          <p:nvPr/>
        </p:nvSpPr>
        <p:spPr>
          <a:xfrm>
            <a:off x="533400" y="666080"/>
            <a:ext cx="89990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800" b="1" u="none" strike="noStrike" baseline="0" dirty="0">
                <a:solidFill>
                  <a:srgbClr val="000000"/>
                </a:solidFill>
                <a:latin typeface="Arial" panose="020B0604020202020204" pitchFamily="34" charset="0"/>
              </a:rPr>
              <a:t>Comparison of Derivations </a:t>
            </a:r>
            <a:endParaRPr lang="en-IN" sz="1950" b="1" dirty="0">
              <a:latin typeface="Arial"/>
              <a:ea typeface="+mj-ea"/>
              <a:cs typeface="Arial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xmlns="" id="{1DC34E67-444C-A6FC-7532-54209AC2EFE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6924" t="24254" r="11538" b="10213"/>
          <a:stretch/>
        </p:blipFill>
        <p:spPr>
          <a:xfrm>
            <a:off x="491599" y="1062082"/>
            <a:ext cx="7661801" cy="3972786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xmlns="" id="{282B875D-F7E0-FDA2-F875-B5C17ED7F5F5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9925" t="46053" r="21539" b="29487"/>
          <a:stretch/>
        </p:blipFill>
        <p:spPr>
          <a:xfrm>
            <a:off x="575310" y="4907279"/>
            <a:ext cx="7391400" cy="1483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292228776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Oval 23">
            <a:extLst>
              <a:ext uri="{FF2B5EF4-FFF2-40B4-BE49-F238E27FC236}">
                <a16:creationId xmlns:a16="http://schemas.microsoft.com/office/drawing/2014/main" xmlns="" id="{75003939-D75A-4D80-9497-44F17EF8AA4F}"/>
              </a:ext>
            </a:extLst>
          </p:cNvPr>
          <p:cNvSpPr/>
          <p:nvPr/>
        </p:nvSpPr>
        <p:spPr>
          <a:xfrm>
            <a:off x="145343" y="262890"/>
            <a:ext cx="464257" cy="369331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b="1" dirty="0"/>
              <a:t>12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xmlns="" id="{7C85EDD6-9ACA-4925-9E7F-93BE3DF271A5}"/>
              </a:ext>
            </a:extLst>
          </p:cNvPr>
          <p:cNvSpPr txBox="1"/>
          <p:nvPr/>
        </p:nvSpPr>
        <p:spPr>
          <a:xfrm>
            <a:off x="609600" y="260650"/>
            <a:ext cx="8153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SAP MDG – </a:t>
            </a:r>
            <a:r>
              <a:rPr lang="en-US" sz="1800" b="1" dirty="0">
                <a:latin typeface="Arial" panose="020B0604020202020204" pitchFamily="34" charset="0"/>
                <a:cs typeface="Arial" panose="020B0604020202020204" pitchFamily="34" charset="0"/>
              </a:rPr>
              <a:t>Derivations</a:t>
            </a:r>
            <a:r>
              <a:rPr lang="en-US" sz="18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BADIs </a:t>
            </a:r>
            <a:endParaRPr lang="en-US" altLang="en-US" b="1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xmlns="" id="{C4BC389A-4CD2-441D-A4CA-B6964CF8B116}"/>
              </a:ext>
            </a:extLst>
          </p:cNvPr>
          <p:cNvSpPr txBox="1"/>
          <p:nvPr/>
        </p:nvSpPr>
        <p:spPr>
          <a:xfrm>
            <a:off x="533400" y="666080"/>
            <a:ext cx="89990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b="1" dirty="0">
                <a:solidFill>
                  <a:srgbClr val="000000"/>
                </a:solidFill>
                <a:latin typeface="Arial" panose="020B0604020202020204" pitchFamily="34" charset="0"/>
                <a:ea typeface="+mj-ea"/>
                <a:cs typeface="Arial"/>
              </a:rPr>
              <a:t>BADIs and methods in derivations</a:t>
            </a:r>
            <a:endParaRPr lang="en-IN" sz="1950" b="1" dirty="0">
              <a:latin typeface="Arial"/>
              <a:ea typeface="+mj-ea"/>
              <a:cs typeface="Arial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xmlns="" id="{B884D5E2-D6EF-0C1E-4B48-65E32CCFD0E8}"/>
              </a:ext>
            </a:extLst>
          </p:cNvPr>
          <p:cNvSpPr txBox="1"/>
          <p:nvPr/>
        </p:nvSpPr>
        <p:spPr>
          <a:xfrm>
            <a:off x="613410" y="1234362"/>
            <a:ext cx="8835390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1800" b="1" i="0" u="none" strike="noStrike" baseline="0" dirty="0">
                <a:solidFill>
                  <a:srgbClr val="000000"/>
                </a:solidFill>
                <a:latin typeface="Arial" panose="020B0604020202020204" pitchFamily="34" charset="0"/>
              </a:rPr>
              <a:t>Change Request Enrichment BADI (MDG_BS_MAT_API_ENRICH_BADI)</a:t>
            </a:r>
          </a:p>
          <a:p>
            <a:endParaRPr lang="en-IN" b="1" dirty="0">
              <a:solidFill>
                <a:srgbClr val="000000"/>
              </a:solidFill>
              <a:latin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b="0" i="0" u="none" strike="noStrike" baseline="0" dirty="0">
                <a:solidFill>
                  <a:srgbClr val="000000"/>
                </a:solidFill>
                <a:latin typeface="Arial" panose="020B0604020202020204" pitchFamily="34" charset="0"/>
              </a:rPr>
              <a:t>Automatically fill in fields from the material master that are not subject to master data governance. </a:t>
            </a:r>
          </a:p>
          <a:p>
            <a:r>
              <a:rPr lang="en-US" sz="1800" b="0" i="0" u="none" strike="noStrike" baseline="0" dirty="0">
                <a:solidFill>
                  <a:srgbClr val="000000"/>
                </a:solidFill>
                <a:latin typeface="Arial" panose="020B0604020202020204" pitchFamily="34" charset="0"/>
              </a:rPr>
              <a:t>• The changes to the data have no impact on the UI </a:t>
            </a:r>
          </a:p>
          <a:p>
            <a:r>
              <a:rPr lang="en-US" sz="1800" b="0" i="0" u="none" strike="noStrike" baseline="0" dirty="0">
                <a:solidFill>
                  <a:srgbClr val="000000"/>
                </a:solidFill>
                <a:latin typeface="Arial" panose="020B0604020202020204" pitchFamily="34" charset="0"/>
              </a:rPr>
              <a:t>• This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latin typeface="Arial" panose="020B0604020202020204" pitchFamily="34" charset="0"/>
              </a:rPr>
              <a:t>BAdI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Arial" panose="020B0604020202020204" pitchFamily="34" charset="0"/>
              </a:rPr>
              <a:t> will only be called during activation, when the data is being transferred back to the active area. Therefore, use only technical error messages, no business checks. </a:t>
            </a:r>
            <a:r>
              <a:rPr lang="en-IN" sz="1800" b="1" i="0" u="none" strike="noStrike" baseline="0" dirty="0">
                <a:solidFill>
                  <a:srgbClr val="000000"/>
                </a:solidFill>
                <a:latin typeface="Arial" panose="020B0604020202020204" pitchFamily="34" charset="0"/>
              </a:rPr>
              <a:t> </a:t>
            </a:r>
            <a:endParaRPr lang="en-IN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xmlns="" id="{CB21F79A-0826-5E20-7446-0020171896D0}"/>
              </a:ext>
            </a:extLst>
          </p:cNvPr>
          <p:cNvSpPr txBox="1"/>
          <p:nvPr/>
        </p:nvSpPr>
        <p:spPr>
          <a:xfrm>
            <a:off x="609600" y="3741636"/>
            <a:ext cx="500062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1800" b="1" i="0" u="none" strike="noStrike" baseline="0" dirty="0">
                <a:solidFill>
                  <a:srgbClr val="000000"/>
                </a:solidFill>
                <a:latin typeface="Arial" panose="020B0604020202020204" pitchFamily="34" charset="0"/>
              </a:rPr>
              <a:t>SMT-Mapping Staging </a:t>
            </a:r>
            <a:r>
              <a:rPr lang="en-IN" sz="1800" b="0" i="0" u="none" strike="noStrike" baseline="0" dirty="0">
                <a:solidFill>
                  <a:srgbClr val="000000"/>
                </a:solidFill>
                <a:latin typeface="Wingdings" panose="05000000000000000000" pitchFamily="2" charset="2"/>
              </a:rPr>
              <a:t> </a:t>
            </a:r>
            <a:r>
              <a:rPr lang="en-IN" sz="1800" b="1" i="0" u="none" strike="noStrike" baseline="0" dirty="0">
                <a:solidFill>
                  <a:srgbClr val="000000"/>
                </a:solidFill>
                <a:latin typeface="Arial" panose="020B0604020202020204" pitchFamily="34" charset="0"/>
              </a:rPr>
              <a:t>Active Area </a:t>
            </a:r>
            <a:endParaRPr lang="en-IN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xmlns="" id="{EC6641B0-4535-1C58-BB8C-D63147C87A4E}"/>
              </a:ext>
            </a:extLst>
          </p:cNvPr>
          <p:cNvSpPr txBox="1"/>
          <p:nvPr/>
        </p:nvSpPr>
        <p:spPr>
          <a:xfrm>
            <a:off x="742732" y="4248880"/>
            <a:ext cx="8999002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b="0" i="0" u="none" strike="noStrike" baseline="0" dirty="0">
                <a:solidFill>
                  <a:srgbClr val="000000"/>
                </a:solidFill>
                <a:latin typeface="Arial" panose="020B0604020202020204" pitchFamily="34" charset="0"/>
              </a:rPr>
              <a:t>Automatically fill in fields from the material master that are not subject to master data governance. </a:t>
            </a:r>
          </a:p>
          <a:p>
            <a:r>
              <a:rPr lang="en-US" sz="1800" b="0" i="0" u="none" strike="noStrike" baseline="0" dirty="0">
                <a:solidFill>
                  <a:srgbClr val="000000"/>
                </a:solidFill>
                <a:latin typeface="Arial" panose="020B0604020202020204" pitchFamily="34" charset="0"/>
              </a:rPr>
              <a:t>•   The changes to the data have no impact on the UI </a:t>
            </a:r>
          </a:p>
          <a:p>
            <a:r>
              <a:rPr lang="en-US" sz="1800" b="0" i="0" u="none" strike="noStrike" baseline="0" dirty="0">
                <a:solidFill>
                  <a:srgbClr val="000000"/>
                </a:solidFill>
                <a:latin typeface="Arial" panose="020B0604020202020204" pitchFamily="34" charset="0"/>
              </a:rPr>
              <a:t>•   These defaults are considered during activation and the various checks </a:t>
            </a:r>
          </a:p>
          <a:p>
            <a:r>
              <a:rPr lang="en-IN" sz="1800" b="0" i="0" u="none" strike="noStrike" baseline="0" dirty="0">
                <a:solidFill>
                  <a:srgbClr val="000000"/>
                </a:solidFill>
                <a:latin typeface="Arial" panose="020B0604020202020204" pitchFamily="34" charset="0"/>
              </a:rPr>
              <a:t>•   No messages possible </a:t>
            </a:r>
          </a:p>
          <a:p>
            <a:r>
              <a:rPr lang="en-US" sz="1800" b="0" i="0" u="none" strike="noStrike" baseline="0" dirty="0">
                <a:solidFill>
                  <a:srgbClr val="000000"/>
                </a:solidFill>
                <a:latin typeface="Arial" panose="020B0604020202020204" pitchFamily="34" charset="0"/>
              </a:rPr>
              <a:t>•   </a:t>
            </a:r>
            <a:r>
              <a:rPr lang="en-US" sz="1800" b="1" i="0" u="none" strike="noStrike" baseline="0" dirty="0">
                <a:solidFill>
                  <a:srgbClr val="000000"/>
                </a:solidFill>
                <a:latin typeface="Arial" panose="020B0604020202020204" pitchFamily="34" charset="0"/>
              </a:rPr>
              <a:t>Use case: 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Arial" panose="020B0604020202020204" pitchFamily="34" charset="0"/>
              </a:rPr>
              <a:t>To fill in mandatory fields those are not part of the MM data model. For example, to automatically fill in the cross-plant material status with a fixed value (EhP6) </a:t>
            </a:r>
          </a:p>
        </p:txBody>
      </p:sp>
    </p:spTree>
    <p:extLst>
      <p:ext uri="{BB962C8B-B14F-4D97-AF65-F5344CB8AC3E}">
        <p14:creationId xmlns:p14="http://schemas.microsoft.com/office/powerpoint/2010/main" xmlns="" val="338377594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Oval 23">
            <a:extLst>
              <a:ext uri="{FF2B5EF4-FFF2-40B4-BE49-F238E27FC236}">
                <a16:creationId xmlns:a16="http://schemas.microsoft.com/office/drawing/2014/main" xmlns="" id="{75003939-D75A-4D80-9497-44F17EF8AA4F}"/>
              </a:ext>
            </a:extLst>
          </p:cNvPr>
          <p:cNvSpPr/>
          <p:nvPr/>
        </p:nvSpPr>
        <p:spPr>
          <a:xfrm>
            <a:off x="145343" y="262890"/>
            <a:ext cx="464257" cy="369331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b="1" dirty="0"/>
              <a:t>12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xmlns="" id="{7C85EDD6-9ACA-4925-9E7F-93BE3DF271A5}"/>
              </a:ext>
            </a:extLst>
          </p:cNvPr>
          <p:cNvSpPr txBox="1"/>
          <p:nvPr/>
        </p:nvSpPr>
        <p:spPr>
          <a:xfrm>
            <a:off x="609600" y="260650"/>
            <a:ext cx="8153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SAP MDG – </a:t>
            </a:r>
            <a:r>
              <a:rPr lang="en-US" sz="1800" b="1" dirty="0">
                <a:latin typeface="Arial" panose="020B0604020202020204" pitchFamily="34" charset="0"/>
                <a:cs typeface="Arial" panose="020B0604020202020204" pitchFamily="34" charset="0"/>
              </a:rPr>
              <a:t>Derivations</a:t>
            </a:r>
            <a:r>
              <a:rPr lang="en-US" sz="18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,, BADIs </a:t>
            </a:r>
            <a:endParaRPr lang="en-US" altLang="en-US" b="1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xmlns="" id="{C4BC389A-4CD2-441D-A4CA-B6964CF8B116}"/>
              </a:ext>
            </a:extLst>
          </p:cNvPr>
          <p:cNvSpPr txBox="1"/>
          <p:nvPr/>
        </p:nvSpPr>
        <p:spPr>
          <a:xfrm>
            <a:off x="533400" y="666080"/>
            <a:ext cx="899900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800" b="1" i="0" u="none" strike="noStrike" baseline="0" dirty="0">
                <a:solidFill>
                  <a:srgbClr val="000000"/>
                </a:solidFill>
                <a:latin typeface="Arial" panose="020B0604020202020204" pitchFamily="34" charset="0"/>
              </a:rPr>
              <a:t>Cross-Entity Rules (</a:t>
            </a:r>
            <a:r>
              <a:rPr lang="en-IN" sz="1800" b="0" i="0" u="none" strike="noStrike" baseline="0" dirty="0">
                <a:solidFill>
                  <a:srgbClr val="000000"/>
                </a:solidFill>
                <a:latin typeface="Arial" panose="020B0604020202020204" pitchFamily="34" charset="0"/>
              </a:rPr>
              <a:t>USMD_RULE_SERVICE_CROSS_ET)</a:t>
            </a:r>
            <a:endParaRPr lang="en-IN" sz="1800" b="1" i="0" u="none" strike="noStrike" baseline="0" dirty="0">
              <a:solidFill>
                <a:srgbClr val="000000"/>
              </a:solidFill>
              <a:latin typeface="Arial" panose="020B0604020202020204" pitchFamily="34" charset="0"/>
            </a:endParaRPr>
          </a:p>
          <a:p>
            <a:endParaRPr lang="en-IN" b="1" dirty="0">
              <a:solidFill>
                <a:srgbClr val="000000"/>
              </a:solidFill>
              <a:latin typeface="Arial" panose="020B0604020202020204" pitchFamily="34" charset="0"/>
            </a:endParaRPr>
          </a:p>
          <a:p>
            <a:r>
              <a:rPr lang="en-US" sz="1800" b="0" i="0" u="none" strike="noStrike" baseline="0" dirty="0">
                <a:solidFill>
                  <a:srgbClr val="000000"/>
                </a:solidFill>
                <a:latin typeface="Arial" panose="020B0604020202020204" pitchFamily="34" charset="0"/>
              </a:rPr>
              <a:t>Example for entity MARASALES with 1:1 relation: </a:t>
            </a:r>
          </a:p>
          <a:p>
            <a:r>
              <a:rPr lang="en-US" sz="1800" b="0" i="0" u="none" strike="noStrike" baseline="0" dirty="0">
                <a:solidFill>
                  <a:srgbClr val="000000"/>
                </a:solidFill>
                <a:latin typeface="Arial" panose="020B0604020202020204" pitchFamily="34" charset="0"/>
              </a:rPr>
              <a:t>Entities MATERIAL and MARASALES for the derivation DERIVE_MARASALES </a:t>
            </a:r>
            <a:r>
              <a:rPr lang="en-IN" sz="1800" b="1" i="0" u="none" strike="noStrike" baseline="0" dirty="0">
                <a:solidFill>
                  <a:srgbClr val="000000"/>
                </a:solidFill>
                <a:latin typeface="Arial" panose="020B0604020202020204" pitchFamily="34" charset="0"/>
              </a:rPr>
              <a:t> </a:t>
            </a:r>
            <a:endParaRPr lang="en-IN" sz="1950" b="1" dirty="0">
              <a:latin typeface="Arial"/>
              <a:ea typeface="+mj-ea"/>
              <a:cs typeface="Arial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xmlns="" id="{41391D88-387F-CB6F-04E8-1C4E0851B0E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2990" y="1953107"/>
            <a:ext cx="7772400" cy="46556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103373801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Oval 23">
            <a:extLst>
              <a:ext uri="{FF2B5EF4-FFF2-40B4-BE49-F238E27FC236}">
                <a16:creationId xmlns:a16="http://schemas.microsoft.com/office/drawing/2014/main" xmlns="" id="{75003939-D75A-4D80-9497-44F17EF8AA4F}"/>
              </a:ext>
            </a:extLst>
          </p:cNvPr>
          <p:cNvSpPr/>
          <p:nvPr/>
        </p:nvSpPr>
        <p:spPr>
          <a:xfrm>
            <a:off x="145343" y="262890"/>
            <a:ext cx="464257" cy="369331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b="1" dirty="0"/>
              <a:t>12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xmlns="" id="{7C85EDD6-9ACA-4925-9E7F-93BE3DF271A5}"/>
              </a:ext>
            </a:extLst>
          </p:cNvPr>
          <p:cNvSpPr txBox="1"/>
          <p:nvPr/>
        </p:nvSpPr>
        <p:spPr>
          <a:xfrm>
            <a:off x="609600" y="260650"/>
            <a:ext cx="8153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SAP MDG – </a:t>
            </a:r>
            <a:r>
              <a:rPr lang="en-US" sz="1800" b="1" dirty="0" err="1">
                <a:latin typeface="Arial" panose="020B0604020202020204" pitchFamily="34" charset="0"/>
                <a:cs typeface="Arial" panose="020B0604020202020204" pitchFamily="34" charset="0"/>
              </a:rPr>
              <a:t>Derivations</a:t>
            </a:r>
            <a:r>
              <a:rPr lang="en-US" sz="1800" b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,BADIs</a:t>
            </a:r>
            <a:r>
              <a:rPr lang="en-US" sz="18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en-US" altLang="en-US" b="1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xmlns="" id="{C4BC389A-4CD2-441D-A4CA-B6964CF8B116}"/>
              </a:ext>
            </a:extLst>
          </p:cNvPr>
          <p:cNvSpPr txBox="1"/>
          <p:nvPr/>
        </p:nvSpPr>
        <p:spPr>
          <a:xfrm>
            <a:off x="533400" y="666080"/>
            <a:ext cx="89990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800" b="1" i="0" u="none" strike="noStrike" baseline="0" dirty="0">
                <a:solidFill>
                  <a:srgbClr val="000000"/>
                </a:solidFill>
                <a:latin typeface="Arial" panose="020B0604020202020204" pitchFamily="34" charset="0"/>
              </a:rPr>
              <a:t>Derivations with BRF+ </a:t>
            </a:r>
            <a:endParaRPr lang="en-IN" sz="1950" b="1" dirty="0">
              <a:latin typeface="Arial"/>
              <a:ea typeface="+mj-ea"/>
              <a:cs typeface="Arial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xmlns="" id="{D34026CF-85F6-11DA-395D-9100339CB7CD}"/>
              </a:ext>
            </a:extLst>
          </p:cNvPr>
          <p:cNvSpPr txBox="1"/>
          <p:nvPr/>
        </p:nvSpPr>
        <p:spPr>
          <a:xfrm>
            <a:off x="609600" y="1095024"/>
            <a:ext cx="906780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1" i="0" u="none" strike="noStrike" baseline="0" dirty="0">
                <a:solidFill>
                  <a:srgbClr val="000000"/>
                </a:solidFill>
                <a:latin typeface="Arial" panose="020B0604020202020204" pitchFamily="34" charset="0"/>
              </a:rPr>
              <a:t>Use Case: </a:t>
            </a:r>
          </a:p>
          <a:p>
            <a:endParaRPr lang="en-US" b="1" dirty="0">
              <a:solidFill>
                <a:srgbClr val="000000"/>
              </a:solidFill>
              <a:latin typeface="Arial" panose="020B0604020202020204" pitchFamily="34" charset="0"/>
            </a:endParaRPr>
          </a:p>
          <a:p>
            <a:pPr marL="342900" indent="-342900">
              <a:buAutoNum type="arabicPeriod"/>
            </a:pPr>
            <a:r>
              <a:rPr lang="en-US" sz="1800" b="0" i="0" u="none" strike="noStrike" baseline="0" dirty="0">
                <a:solidFill>
                  <a:srgbClr val="000000"/>
                </a:solidFill>
                <a:latin typeface="Arial" panose="020B0604020202020204" pitchFamily="34" charset="0"/>
              </a:rPr>
              <a:t>Derivation for Unit of Measures &gt;&gt; Use BADI </a:t>
            </a:r>
            <a:r>
              <a:rPr lang="en-IN" sz="1800" b="0" i="0" u="none" strike="noStrike" baseline="0" dirty="0">
                <a:solidFill>
                  <a:srgbClr val="000000"/>
                </a:solidFill>
                <a:latin typeface="Arial" panose="020B0604020202020204" pitchFamily="34" charset="0"/>
              </a:rPr>
              <a:t>USMD_RULE_SERVICE</a:t>
            </a:r>
            <a:endParaRPr lang="en-IN" dirty="0">
              <a:solidFill>
                <a:srgbClr val="000000"/>
              </a:solidFill>
              <a:latin typeface="Arial" panose="020B0604020202020204" pitchFamily="34" charset="0"/>
            </a:endParaRPr>
          </a:p>
          <a:p>
            <a:pPr marL="342900" indent="-342900">
              <a:buAutoNum type="arabicPeriod"/>
            </a:pPr>
            <a:r>
              <a:rPr lang="en-IN" dirty="0">
                <a:solidFill>
                  <a:srgbClr val="000000"/>
                </a:solidFill>
                <a:latin typeface="Arial" panose="020B0604020202020204" pitchFamily="34" charset="0"/>
              </a:rPr>
              <a:t>C</a:t>
            </a:r>
            <a:r>
              <a:rPr lang="en-IN" sz="1800" b="0" i="0" u="none" strike="noStrike" baseline="0" dirty="0">
                <a:solidFill>
                  <a:srgbClr val="000000"/>
                </a:solidFill>
                <a:latin typeface="Arial" panose="020B0604020202020204" pitchFamily="34" charset="0"/>
              </a:rPr>
              <a:t>ross-entity validations and derivations  with E1 and E4 Entity types 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Arial" panose="020B0604020202020204" pitchFamily="34" charset="0"/>
              </a:rPr>
              <a:t>  </a:t>
            </a:r>
            <a:endParaRPr lang="en-IN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xmlns="" id="{4E8DA25B-94B3-0D8A-F905-7AAA22E8EBC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5570" y="2590800"/>
            <a:ext cx="8999001" cy="34820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238824036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Oval 23">
            <a:extLst>
              <a:ext uri="{FF2B5EF4-FFF2-40B4-BE49-F238E27FC236}">
                <a16:creationId xmlns:a16="http://schemas.microsoft.com/office/drawing/2014/main" xmlns="" id="{75003939-D75A-4D80-9497-44F17EF8AA4F}"/>
              </a:ext>
            </a:extLst>
          </p:cNvPr>
          <p:cNvSpPr/>
          <p:nvPr/>
        </p:nvSpPr>
        <p:spPr>
          <a:xfrm>
            <a:off x="145343" y="262890"/>
            <a:ext cx="464257" cy="369331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b="1" dirty="0"/>
              <a:t>12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xmlns="" id="{7C85EDD6-9ACA-4925-9E7F-93BE3DF271A5}"/>
              </a:ext>
            </a:extLst>
          </p:cNvPr>
          <p:cNvSpPr txBox="1"/>
          <p:nvPr/>
        </p:nvSpPr>
        <p:spPr>
          <a:xfrm>
            <a:off x="609600" y="260650"/>
            <a:ext cx="8153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SAP MDG – </a:t>
            </a:r>
            <a:r>
              <a:rPr lang="en-US" sz="1800" b="1" dirty="0" err="1">
                <a:latin typeface="Arial" panose="020B0604020202020204" pitchFamily="34" charset="0"/>
                <a:cs typeface="Arial" panose="020B0604020202020204" pitchFamily="34" charset="0"/>
              </a:rPr>
              <a:t>Derivations</a:t>
            </a:r>
            <a:r>
              <a:rPr lang="en-US" sz="1800" b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ADIs</a:t>
            </a:r>
            <a:r>
              <a:rPr lang="en-US" sz="18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en-US" altLang="en-US" b="1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xmlns="" id="{C4BC389A-4CD2-441D-A4CA-B6964CF8B116}"/>
              </a:ext>
            </a:extLst>
          </p:cNvPr>
          <p:cNvSpPr txBox="1"/>
          <p:nvPr/>
        </p:nvSpPr>
        <p:spPr>
          <a:xfrm>
            <a:off x="533400" y="666080"/>
            <a:ext cx="899900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800" b="1" i="0" u="none" strike="noStrike" baseline="0" dirty="0">
                <a:solidFill>
                  <a:srgbClr val="000000"/>
                </a:solidFill>
                <a:latin typeface="Arial" panose="020B0604020202020204" pitchFamily="34" charset="0"/>
              </a:rPr>
              <a:t>Cross-Entity Rules (</a:t>
            </a:r>
            <a:r>
              <a:rPr lang="en-IN" sz="1800" b="0" i="0" u="none" strike="noStrike" baseline="0" dirty="0">
                <a:solidFill>
                  <a:srgbClr val="000000"/>
                </a:solidFill>
                <a:latin typeface="Arial" panose="020B0604020202020204" pitchFamily="34" charset="0"/>
              </a:rPr>
              <a:t>USMD_RULE_SERVICE_CROSS_ET)</a:t>
            </a:r>
            <a:endParaRPr lang="en-IN" sz="1800" b="1" i="0" u="none" strike="noStrike" baseline="0" dirty="0">
              <a:solidFill>
                <a:srgbClr val="000000"/>
              </a:solidFill>
              <a:latin typeface="Arial" panose="020B0604020202020204" pitchFamily="34" charset="0"/>
            </a:endParaRPr>
          </a:p>
          <a:p>
            <a:endParaRPr lang="en-IN" b="1" dirty="0">
              <a:solidFill>
                <a:srgbClr val="000000"/>
              </a:solidFill>
              <a:latin typeface="Arial" panose="020B0604020202020204" pitchFamily="34" charset="0"/>
            </a:endParaRPr>
          </a:p>
          <a:p>
            <a:r>
              <a:rPr lang="en-US" sz="1800" b="0" i="0" u="none" strike="noStrike" baseline="0" dirty="0">
                <a:solidFill>
                  <a:srgbClr val="000000"/>
                </a:solidFill>
                <a:latin typeface="Arial" panose="020B0604020202020204" pitchFamily="34" charset="0"/>
              </a:rPr>
              <a:t>Example for entity MARASALES with 1:1 relation: </a:t>
            </a:r>
          </a:p>
          <a:p>
            <a:r>
              <a:rPr lang="en-US" sz="1800" b="0" i="0" u="none" strike="noStrike" baseline="0" dirty="0">
                <a:solidFill>
                  <a:srgbClr val="000000"/>
                </a:solidFill>
                <a:latin typeface="Arial" panose="020B0604020202020204" pitchFamily="34" charset="0"/>
              </a:rPr>
              <a:t>Entities MATERIAL and MARASALES for the derivation DERIVE_MARASALES </a:t>
            </a:r>
            <a:r>
              <a:rPr lang="en-IN" sz="1800" b="1" i="0" u="none" strike="noStrike" baseline="0" dirty="0">
                <a:solidFill>
                  <a:srgbClr val="000000"/>
                </a:solidFill>
                <a:latin typeface="Arial" panose="020B0604020202020204" pitchFamily="34" charset="0"/>
              </a:rPr>
              <a:t> </a:t>
            </a:r>
            <a:endParaRPr lang="en-IN" sz="1950" b="1" dirty="0">
              <a:latin typeface="Arial"/>
              <a:ea typeface="+mj-ea"/>
              <a:cs typeface="Arial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xmlns="" id="{41391D88-387F-CB6F-04E8-1C4E0851B0E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2990" y="1953107"/>
            <a:ext cx="7772400" cy="46556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44260424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Oval 23">
            <a:extLst>
              <a:ext uri="{FF2B5EF4-FFF2-40B4-BE49-F238E27FC236}">
                <a16:creationId xmlns:a16="http://schemas.microsoft.com/office/drawing/2014/main" xmlns="" id="{75003939-D75A-4D80-9497-44F17EF8AA4F}"/>
              </a:ext>
            </a:extLst>
          </p:cNvPr>
          <p:cNvSpPr/>
          <p:nvPr/>
        </p:nvSpPr>
        <p:spPr>
          <a:xfrm>
            <a:off x="145343" y="262890"/>
            <a:ext cx="464257" cy="369331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b="1" dirty="0"/>
              <a:t>12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xmlns="" id="{7C85EDD6-9ACA-4925-9E7F-93BE3DF271A5}"/>
              </a:ext>
            </a:extLst>
          </p:cNvPr>
          <p:cNvSpPr txBox="1"/>
          <p:nvPr/>
        </p:nvSpPr>
        <p:spPr>
          <a:xfrm>
            <a:off x="609600" y="260650"/>
            <a:ext cx="8153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SAP MDG – </a:t>
            </a:r>
            <a:r>
              <a:rPr lang="en-US" sz="1800" b="1" dirty="0">
                <a:latin typeface="Arial" panose="020B0604020202020204" pitchFamily="34" charset="0"/>
                <a:cs typeface="Arial" panose="020B0604020202020204" pitchFamily="34" charset="0"/>
              </a:rPr>
              <a:t>Derivations</a:t>
            </a:r>
            <a:r>
              <a:rPr lang="en-US" sz="18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,, BADIs </a:t>
            </a:r>
            <a:endParaRPr lang="en-US" altLang="en-US" b="1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xmlns="" id="{C4BC389A-4CD2-441D-A4CA-B6964CF8B116}"/>
              </a:ext>
            </a:extLst>
          </p:cNvPr>
          <p:cNvSpPr txBox="1"/>
          <p:nvPr/>
        </p:nvSpPr>
        <p:spPr>
          <a:xfrm>
            <a:off x="533400" y="666080"/>
            <a:ext cx="899900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800" b="1" i="0" u="none" strike="noStrike" baseline="0" dirty="0">
                <a:solidFill>
                  <a:srgbClr val="000000"/>
                </a:solidFill>
                <a:latin typeface="Arial" panose="020B0604020202020204" pitchFamily="34" charset="0"/>
              </a:rPr>
              <a:t>Cross-Entity Rules (</a:t>
            </a:r>
            <a:r>
              <a:rPr lang="en-IN" sz="1800" b="0" i="0" u="none" strike="noStrike" baseline="0" dirty="0">
                <a:solidFill>
                  <a:srgbClr val="000000"/>
                </a:solidFill>
                <a:latin typeface="Arial" panose="020B0604020202020204" pitchFamily="34" charset="0"/>
              </a:rPr>
              <a:t>USMD_RULE_SERVICE_CROSS_ET)</a:t>
            </a:r>
            <a:endParaRPr lang="en-IN" sz="1800" b="1" i="0" u="none" strike="noStrike" baseline="0" dirty="0">
              <a:solidFill>
                <a:srgbClr val="000000"/>
              </a:solidFill>
              <a:latin typeface="Arial" panose="020B0604020202020204" pitchFamily="34" charset="0"/>
            </a:endParaRPr>
          </a:p>
          <a:p>
            <a:endParaRPr lang="en-IN" b="1" dirty="0">
              <a:solidFill>
                <a:srgbClr val="000000"/>
              </a:solidFill>
              <a:latin typeface="Arial" panose="020B0604020202020204" pitchFamily="34" charset="0"/>
            </a:endParaRPr>
          </a:p>
          <a:p>
            <a:r>
              <a:rPr lang="en-US" sz="1800" b="0" i="0" u="none" strike="noStrike" baseline="0" dirty="0">
                <a:solidFill>
                  <a:srgbClr val="000000"/>
                </a:solidFill>
                <a:latin typeface="Arial" panose="020B0604020202020204" pitchFamily="34" charset="0"/>
              </a:rPr>
              <a:t>Use case: Define Defaults  </a:t>
            </a:r>
            <a:r>
              <a:rPr lang="en-IN" sz="1800" b="1" i="0" u="none" strike="noStrike" baseline="0" dirty="0">
                <a:solidFill>
                  <a:srgbClr val="000000"/>
                </a:solidFill>
                <a:latin typeface="Arial" panose="020B0604020202020204" pitchFamily="34" charset="0"/>
              </a:rPr>
              <a:t> </a:t>
            </a:r>
            <a:endParaRPr lang="en-IN" sz="1950" b="1" dirty="0">
              <a:latin typeface="Arial"/>
              <a:ea typeface="+mj-ea"/>
              <a:cs typeface="Arial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xmlns="" id="{AB7CB005-8619-ECA7-FCF8-C861DF55CB6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1970" y="1775604"/>
            <a:ext cx="8241029" cy="46714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217039110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Oval 23">
            <a:extLst>
              <a:ext uri="{FF2B5EF4-FFF2-40B4-BE49-F238E27FC236}">
                <a16:creationId xmlns:a16="http://schemas.microsoft.com/office/drawing/2014/main" xmlns="" id="{75003939-D75A-4D80-9497-44F17EF8AA4F}"/>
              </a:ext>
            </a:extLst>
          </p:cNvPr>
          <p:cNvSpPr/>
          <p:nvPr/>
        </p:nvSpPr>
        <p:spPr>
          <a:xfrm>
            <a:off x="145343" y="262890"/>
            <a:ext cx="464257" cy="369331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b="1" dirty="0"/>
              <a:t>12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xmlns="" id="{7C85EDD6-9ACA-4925-9E7F-93BE3DF271A5}"/>
              </a:ext>
            </a:extLst>
          </p:cNvPr>
          <p:cNvSpPr txBox="1"/>
          <p:nvPr/>
        </p:nvSpPr>
        <p:spPr>
          <a:xfrm>
            <a:off x="609600" y="260650"/>
            <a:ext cx="8153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SAP MDG – </a:t>
            </a:r>
            <a:r>
              <a:rPr lang="en-US" sz="1800" b="1" dirty="0">
                <a:latin typeface="Arial" panose="020B0604020202020204" pitchFamily="34" charset="0"/>
                <a:cs typeface="Arial" panose="020B0604020202020204" pitchFamily="34" charset="0"/>
              </a:rPr>
              <a:t>Derivations</a:t>
            </a:r>
            <a:r>
              <a:rPr lang="en-US" sz="18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,, BADIs </a:t>
            </a:r>
            <a:endParaRPr lang="en-US" altLang="en-US" b="1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xmlns="" id="{C4BC389A-4CD2-441D-A4CA-B6964CF8B116}"/>
              </a:ext>
            </a:extLst>
          </p:cNvPr>
          <p:cNvSpPr txBox="1"/>
          <p:nvPr/>
        </p:nvSpPr>
        <p:spPr>
          <a:xfrm>
            <a:off x="533400" y="666080"/>
            <a:ext cx="899900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800" b="1" i="0" u="none" strike="noStrike" baseline="0" dirty="0">
                <a:solidFill>
                  <a:srgbClr val="000000"/>
                </a:solidFill>
                <a:latin typeface="Arial" panose="020B0604020202020204" pitchFamily="34" charset="0"/>
              </a:rPr>
              <a:t>Cross-Entity Rules </a:t>
            </a:r>
          </a:p>
          <a:p>
            <a:endParaRPr lang="en-IN" b="1" dirty="0">
              <a:solidFill>
                <a:srgbClr val="000000"/>
              </a:solidFill>
              <a:latin typeface="Arial" panose="020B0604020202020204" pitchFamily="34" charset="0"/>
            </a:endParaRPr>
          </a:p>
          <a:p>
            <a:r>
              <a:rPr lang="en-IN" b="1" dirty="0">
                <a:solidFill>
                  <a:srgbClr val="000000"/>
                </a:solidFill>
                <a:latin typeface="Arial" panose="020B0604020202020204" pitchFamily="34" charset="0"/>
              </a:rPr>
              <a:t>Examples of defaulting</a:t>
            </a:r>
            <a:endParaRPr lang="en-IN" sz="1950" b="1" dirty="0">
              <a:latin typeface="Arial"/>
              <a:ea typeface="+mj-ea"/>
              <a:cs typeface="Arial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xmlns="" id="{E66BC498-5F46-1A09-51F8-81E544B4DA4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" y="1623269"/>
            <a:ext cx="4873473" cy="233913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xmlns="" id="{0AD6BBA6-F3DF-4015-B050-63EAEF12218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600" y="4155775"/>
            <a:ext cx="6934200" cy="23686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139728873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3">
            <a:extLst>
              <a:ext uri="{FF2B5EF4-FFF2-40B4-BE49-F238E27FC236}">
                <a16:creationId xmlns="" xmlns:a16="http://schemas.microsoft.com/office/drawing/2014/main" id="{F07FC580-E2AB-4C55-8C95-D5E077A1D127}"/>
              </a:ext>
            </a:extLst>
          </p:cNvPr>
          <p:cNvSpPr txBox="1">
            <a:spLocks/>
          </p:cNvSpPr>
          <p:nvPr/>
        </p:nvSpPr>
        <p:spPr>
          <a:xfrm>
            <a:off x="212683" y="796208"/>
            <a:ext cx="9174757" cy="57775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sz="3575" b="1" dirty="0"/>
          </a:p>
        </p:txBody>
      </p:sp>
      <p:pic>
        <p:nvPicPr>
          <p:cNvPr id="3" name="Picture 2">
            <a:extLst>
              <a:ext uri="{FF2B5EF4-FFF2-40B4-BE49-F238E27FC236}">
                <a16:creationId xmlns="" xmlns:a16="http://schemas.microsoft.com/office/drawing/2014/main" id="{B632F133-AC7B-4BFC-9A60-F9C1BF83B8C7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46801" y="700790"/>
            <a:ext cx="582318" cy="575158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="" xmlns:a16="http://schemas.microsoft.com/office/drawing/2014/main" id="{C22BC072-3193-7B45-9313-D2D8113896B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7822" b="7822"/>
          <a:stretch/>
        </p:blipFill>
        <p:spPr>
          <a:xfrm>
            <a:off x="0" y="642938"/>
            <a:ext cx="9906000" cy="5572125"/>
          </a:xfrm>
          <a:prstGeom prst="rect">
            <a:avLst/>
          </a:prstGeom>
        </p:spPr>
      </p:pic>
      <p:sp>
        <p:nvSpPr>
          <p:cNvPr id="5" name="Rounded Rectangle 4">
            <a:extLst>
              <a:ext uri="{FF2B5EF4-FFF2-40B4-BE49-F238E27FC236}">
                <a16:creationId xmlns="" xmlns:a16="http://schemas.microsoft.com/office/drawing/2014/main" id="{2FF912B5-CB91-984A-A326-06D0A1B895C3}"/>
              </a:ext>
            </a:extLst>
          </p:cNvPr>
          <p:cNvSpPr/>
          <p:nvPr/>
        </p:nvSpPr>
        <p:spPr>
          <a:xfrm>
            <a:off x="-1962" y="640978"/>
            <a:ext cx="9906001" cy="5572125"/>
          </a:xfrm>
          <a:prstGeom prst="roundRect">
            <a:avLst>
              <a:gd name="adj" fmla="val 0"/>
            </a:avLst>
          </a:prstGeom>
          <a:solidFill>
            <a:schemeClr val="tx2">
              <a:alpha val="8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742950">
              <a:defRPr/>
            </a:pPr>
            <a:endParaRPr lang="en-US" sz="1463" dirty="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="" xmlns:a16="http://schemas.microsoft.com/office/drawing/2014/main" id="{FD415253-65BB-C843-B5D8-DB41A0DCD078}"/>
              </a:ext>
            </a:extLst>
          </p:cNvPr>
          <p:cNvSpPr/>
          <p:nvPr/>
        </p:nvSpPr>
        <p:spPr>
          <a:xfrm>
            <a:off x="2611971" y="3089448"/>
            <a:ext cx="4678140" cy="6924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defTabSz="742950">
              <a:defRPr/>
            </a:pPr>
            <a:r>
              <a:rPr lang="en-IN" sz="3900" b="1" spc="81" dirty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End of Session </a:t>
            </a:r>
            <a:r>
              <a:rPr lang="en-IN" sz="3900" b="1" spc="81" dirty="0" smtClean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12</a:t>
            </a:r>
            <a:endParaRPr lang="en-IN" sz="3900" b="1" spc="81" dirty="0">
              <a:solidFill>
                <a:srgbClr val="FFFF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1_Office Theme">
  <a:themeElements>
    <a:clrScheme name="ADXP Color Palette">
      <a:dk1>
        <a:srgbClr val="252527"/>
      </a:dk1>
      <a:lt1>
        <a:sysClr val="window" lastClr="FFFFFF"/>
      </a:lt1>
      <a:dk2>
        <a:srgbClr val="5FCBD3"/>
      </a:dk2>
      <a:lt2>
        <a:srgbClr val="0B608F"/>
      </a:lt2>
      <a:accent1>
        <a:srgbClr val="309CC2"/>
      </a:accent1>
      <a:accent2>
        <a:srgbClr val="6C7AA6"/>
      </a:accent2>
      <a:accent3>
        <a:srgbClr val="2F7595"/>
      </a:accent3>
      <a:accent4>
        <a:srgbClr val="419D85"/>
      </a:accent4>
      <a:accent5>
        <a:srgbClr val="FFC000"/>
      </a:accent5>
      <a:accent6>
        <a:srgbClr val="CF3F7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2_Office Theme">
  <a:themeElements>
    <a:clrScheme name="ADXP Color Palette">
      <a:dk1>
        <a:srgbClr val="252527"/>
      </a:dk1>
      <a:lt1>
        <a:sysClr val="window" lastClr="FFFFFF"/>
      </a:lt1>
      <a:dk2>
        <a:srgbClr val="5FCBD3"/>
      </a:dk2>
      <a:lt2>
        <a:srgbClr val="0B608F"/>
      </a:lt2>
      <a:accent1>
        <a:srgbClr val="309CC2"/>
      </a:accent1>
      <a:accent2>
        <a:srgbClr val="6C7AA6"/>
      </a:accent2>
      <a:accent3>
        <a:srgbClr val="2F7595"/>
      </a:accent3>
      <a:accent4>
        <a:srgbClr val="419D85"/>
      </a:accent4>
      <a:accent5>
        <a:srgbClr val="FFC000"/>
      </a:accent5>
      <a:accent6>
        <a:srgbClr val="CF3F7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1_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386</Words>
  <Application>Microsoft Office PowerPoint</Application>
  <PresentationFormat>A4 Paper (210x297 mm)</PresentationFormat>
  <Paragraphs>77</Paragraphs>
  <Slides>13</Slides>
  <Notes>7</Notes>
  <HiddenSlides>0</HiddenSlides>
  <MMClips>0</MMClips>
  <ScaleCrop>false</ScaleCrop>
  <HeadingPairs>
    <vt:vector size="4" baseType="variant">
      <vt:variant>
        <vt:lpstr>Theme</vt:lpstr>
      </vt:variant>
      <vt:variant>
        <vt:i4>4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1_Office Theme</vt:lpstr>
      <vt:lpstr>2_Office Theme</vt:lpstr>
      <vt:lpstr>1_Custom Design</vt:lpstr>
      <vt:lpstr>Custom Design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SAP MDG</dc:title>
  <dc:subject>Training Material</dc:subject>
  <dc:creator/>
  <cp:keywords>MDG</cp:keywords>
  <cp:lastModifiedBy/>
  <cp:revision>1</cp:revision>
  <dcterms:created xsi:type="dcterms:W3CDTF">2013-09-24T11:24:19Z</dcterms:created>
  <dcterms:modified xsi:type="dcterms:W3CDTF">2023-04-19T04:32:45Z</dcterms:modified>
  <cp:category>Training</cp:category>
</cp:coreProperties>
</file>